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7_E813974A.xml" ContentType="application/vnd.ms-powerpoint.comments+xml"/>
  <Override PartName="/ppt/comments/modernComment_110_8CDD2896.xml" ContentType="application/vnd.ms-powerpoint.comments+xml"/>
  <Override PartName="/ppt/comments/modernComment_116_C45B3C91.xml" ContentType="application/vnd.ms-powerpoint.comments+xml"/>
  <Override PartName="/ppt/comments/modernComment_10F_95DD8DDD.xml" ContentType="application/vnd.ms-powerpoint.comments+xml"/>
  <Override PartName="/ppt/comments/modernComment_115_7F52DFCE.xml" ContentType="application/vnd.ms-powerpoint.comments+xml"/>
  <Override PartName="/ppt/notesSlides/notesSlide2.xml" ContentType="application/vnd.openxmlformats-officedocument.presentationml.notesSlide+xml"/>
  <Override PartName="/ppt/comments/modernComment_226_31475F3C.xml" ContentType="application/vnd.ms-powerpoint.comments+xml"/>
  <Override PartName="/ppt/comments/modernComment_1D1_D87A4867.xml" ContentType="application/vnd.ms-powerpoint.comments+xml"/>
  <Override PartName="/ppt/comments/modernComment_1D3_A62F232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45"/>
  </p:notesMasterIdLst>
  <p:sldIdLst>
    <p:sldId id="265" r:id="rId5"/>
    <p:sldId id="266" r:id="rId6"/>
    <p:sldId id="256" r:id="rId7"/>
    <p:sldId id="258" r:id="rId8"/>
    <p:sldId id="281" r:id="rId9"/>
    <p:sldId id="282" r:id="rId10"/>
    <p:sldId id="276" r:id="rId11"/>
    <p:sldId id="557" r:id="rId12"/>
    <p:sldId id="270" r:id="rId13"/>
    <p:sldId id="279" r:id="rId14"/>
    <p:sldId id="272" r:id="rId15"/>
    <p:sldId id="559" r:id="rId16"/>
    <p:sldId id="278" r:id="rId17"/>
    <p:sldId id="280" r:id="rId18"/>
    <p:sldId id="271" r:id="rId19"/>
    <p:sldId id="277" r:id="rId20"/>
    <p:sldId id="558" r:id="rId21"/>
    <p:sldId id="553" r:id="rId22"/>
    <p:sldId id="287" r:id="rId23"/>
    <p:sldId id="286" r:id="rId24"/>
    <p:sldId id="285" r:id="rId25"/>
    <p:sldId id="284" r:id="rId26"/>
    <p:sldId id="283" r:id="rId27"/>
    <p:sldId id="550" r:id="rId28"/>
    <p:sldId id="549" r:id="rId29"/>
    <p:sldId id="551" r:id="rId30"/>
    <p:sldId id="552" r:id="rId31"/>
    <p:sldId id="470" r:id="rId32"/>
    <p:sldId id="465" r:id="rId33"/>
    <p:sldId id="490" r:id="rId34"/>
    <p:sldId id="544" r:id="rId35"/>
    <p:sldId id="467" r:id="rId36"/>
    <p:sldId id="545" r:id="rId37"/>
    <p:sldId id="485" r:id="rId38"/>
    <p:sldId id="555" r:id="rId39"/>
    <p:sldId id="554" r:id="rId40"/>
    <p:sldId id="556" r:id="rId41"/>
    <p:sldId id="261" r:id="rId42"/>
    <p:sldId id="275" r:id="rId43"/>
    <p:sldId id="26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92D42-4891-9172-6CA6-385208163910}" name="Jessica Chapman" initials="JC" userId="S::jechapman@cwsglobal.org::4c59e730-882f-40ae-8283-9d11e35762c9" providerId="AD"/>
  <p188:author id="{4D4D744D-262E-3AE6-5EDB-2407EECBF12D}" name="Abigail Simpson" initials="" userId="S::asimpson@cwsglobal.org::16d16a3c-98a2-4d7f-b34d-cec5628d22cc" providerId="AD"/>
  <p188:author id="{6A146A7C-E59C-1575-7917-FBC6753A75D0}" name="Stacey Clack" initials="SC" userId="S::sclack@cwsglobal.org::000899d2-6b3f-4783-98cb-e737f98368e0" providerId="AD"/>
  <p188:author id="{7D7C4181-A941-D436-1265-7DD900FBF90E}" name="Katie Randall" initials="" userId="S::krandall@cwsglobal.org::82ab5d1c-f61a-4c77-8dad-db05d176f5c5" providerId="AD"/>
  <p188:author id="{98FE2285-0CD5-CEAE-6B07-792714426821}" name="Ashley Allibhoy" initials="AA" userId="S::aallibhoy@cwsglobal.org::b2807d26-399f-4ab7-b720-3df5884901d6" providerId="AD"/>
  <p188:author id="{23225FA1-98B2-23F2-FFC0-F148E2B05DB0}" name="Lindsey Guerrero" initials="LG" userId="S::lguerrero@cwsglobal.org::a0e6cd36-6092-460b-b75b-1ec2e5849316" providerId="AD"/>
  <p188:author id="{A733E7B2-0EF5-0D06-C720-F581E2A36CB7}" name="Courtney McCurdy" initials="" userId="S::cmccurdy@cwsglobal.org::79e59cef-9e42-452d-b7f0-ba8656e206bd" providerId="AD"/>
  <p188:author id="{1C00E8B5-09FE-89ED-71B4-446437E5170D}" name="David Sulewski" initials="" userId="S::dsulewski@cwsglobal.org::dfae739b-37b8-4efc-995f-f855c194ec8d" providerId="AD"/>
  <p188:author id="{8A17F3D0-C3D7-27F7-607A-A36B6FA18C17}" name="Jessica Ashcraft" initials="JA" userId="S::jashcraft@cwsglobal.org::c435dde0-d722-4755-b2a7-a933bae305c5" providerId="AD"/>
  <p188:author id="{71CF3DD4-A93F-3532-7AD1-E225703DFC2F}" name="Christine Baer" initials="" userId="S::cbaer@cwsglobal.org::4686131f-cb4d-4a43-9e62-ad94bf905a10" providerId="AD"/>
  <p188:author id="{155EC3F2-06A8-12C3-AB48-86451FF145C2}" name="Sara Haas" initials="" userId="S::sahaas@cwsglobal.org::ce1128d7-c6f0-4001-99ab-3ce1331ed7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300"/>
    <a:srgbClr val="0079B5"/>
    <a:srgbClr val="2A2A2A"/>
    <a:srgbClr val="A7A9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E184A9-3014-187F-B751-167543CAC1FF}" v="27" dt="2023-12-01T14:19:44.265"/>
    <p1510:client id="{1B578888-F3B3-4E8E-B475-A4EAFDCD4AAD}" v="157" dt="2023-10-05T18:34:58.414"/>
    <p1510:client id="{20A981CC-AA74-C9A8-6F61-6E87519FC016}" v="179" dt="2023-12-08T19:15:23.692"/>
    <p1510:client id="{217B1A8F-6F82-3438-0ACC-2D45A141FCEB}" v="1" dt="2023-12-13T14:05:24.292"/>
    <p1510:client id="{22766792-94AC-7B33-A5F8-8021809D48D4}" v="1964" dt="2023-12-01T16:11:53.226"/>
    <p1510:client id="{254A9B1C-EAB5-B379-FFE5-7319E3F8C7E6}" v="85" dt="2023-12-13T19:00:21.056"/>
    <p1510:client id="{368BD221-3B7E-4B0D-933E-595F17D27013}" v="1" dt="2023-10-05T17:06:15.070"/>
    <p1510:client id="{388BF025-3667-4350-BFFA-75B6326188D9}" v="25" dt="2023-12-01T13:35:18.828"/>
    <p1510:client id="{4DD135A8-4997-A3F9-63CB-3EF33D2C8363}" v="2" dt="2023-12-13T18:59:31.274"/>
    <p1510:client id="{4FF32DE1-D71C-8DFC-F293-94DF12AADA9F}" v="114" dt="2023-12-01T14:09:27.504"/>
    <p1510:client id="{5BB75EEE-3DD0-7826-6520-D186BA2A1B87}" v="32" dt="2023-12-13T14:15:26.127"/>
    <p1510:client id="{5E1908CE-1659-F759-5C91-863EB5C20FC1}" v="108" dt="2023-12-05T16:08:26.847"/>
    <p1510:client id="{61F72588-0E5A-132D-F218-C7E905D77729}" v="1" dt="2023-12-11T16:14:54.485"/>
    <p1510:client id="{76CE4AD6-EC86-DCC2-885D-828AFDA32616}" v="2" dt="2023-11-30T16:30:58.788"/>
    <p1510:client id="{7F103319-0422-AE60-0DEB-E6083B5027C1}" v="52" dt="2023-12-13T17:37:29.191"/>
    <p1510:client id="{88930DEC-3E29-BA19-C29F-CEBC6D4DF869}" v="2" dt="2023-11-30T16:40:05.015"/>
    <p1510:client id="{924D72FA-E330-42C9-8AAF-C41829EB51E9}" v="382" dt="2023-11-30T16:33:16.838"/>
    <p1510:client id="{93AC0F36-9609-5010-F8FB-C81B6D8DF27A}" v="1099" dt="2023-12-07T14:07:33.149"/>
    <p1510:client id="{947ECD2E-F0E9-76D9-E8F7-D26A9A6623D0}" v="539" dt="2023-12-13T02:58:01.634"/>
    <p1510:client id="{BAF5454E-D189-D3A1-00E9-EAA6A146FFA7}" v="581" dt="2023-11-30T16:59:59.762"/>
    <p1510:client id="{CD3F72E1-0416-217E-4C1C-F64951282282}" v="142" dt="2023-12-11T21:12:11.156"/>
    <p1510:client id="{E5E2B8ED-B311-7F47-F4D2-CB100B38D201}" v="3" dt="2023-10-05T17:11:28.586"/>
    <p1510:client id="{EE3E7CA5-9828-FAF8-6C16-0C4E22FA9130}" v="46" dt="2023-10-05T19:25:02.470"/>
    <p1510:client id="{EEE2751F-9F45-0DE8-5C88-46E3ECEE7158}" v="622" dt="2023-12-13T18:41:31.136"/>
    <p1510:client id="{F5CDA6F2-D1F2-B354-08DB-C72608D5129A}" v="1" dt="2023-12-05T16:10:02.776"/>
    <p1510:client id="{F7F4874F-A1FD-CCD5-193F-CD0371661E90}" v="21" dt="2023-10-05T19:02:10.135"/>
    <p1510:client id="{FBBDFE91-2C6F-A2AA-5075-180CFDFD64D4}" v="6" dt="2023-12-07T14:24:22.455"/>
    <p1510:client id="{FDF2DB18-55D4-D892-B204-9FD53D49B461}" v="1" dt="2023-12-06T21:06:49.314"/>
    <p1510:client id="{FEB09052-4166-21DD-79A1-506D4E449963}" v="2" dt="2023-11-30T17:00:01.073"/>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Randall" userId="S::krandall@cwsglobal.org::82ab5d1c-f61a-4c77-8dad-db05d176f5c5" providerId="AD" clId="Web-{5E1908CE-1659-F759-5C91-863EB5C20FC1}"/>
    <pc:docChg chg="modSld">
      <pc:chgData name="Katie Randall" userId="S::krandall@cwsglobal.org::82ab5d1c-f61a-4c77-8dad-db05d176f5c5" providerId="AD" clId="Web-{5E1908CE-1659-F759-5C91-863EB5C20FC1}" dt="2023-12-05T16:08:26.847" v="56" actId="14100"/>
      <pc:docMkLst>
        <pc:docMk/>
      </pc:docMkLst>
      <pc:sldChg chg="addSp modSp">
        <pc:chgData name="Katie Randall" userId="S::krandall@cwsglobal.org::82ab5d1c-f61a-4c77-8dad-db05d176f5c5" providerId="AD" clId="Web-{5E1908CE-1659-F759-5C91-863EB5C20FC1}" dt="2023-12-05T16:08:26.847" v="56" actId="14100"/>
        <pc:sldMkLst>
          <pc:docMk/>
          <pc:sldMk cId="3294313617" sldId="278"/>
        </pc:sldMkLst>
        <pc:spChg chg="mod">
          <ac:chgData name="Katie Randall" userId="S::krandall@cwsglobal.org::82ab5d1c-f61a-4c77-8dad-db05d176f5c5" providerId="AD" clId="Web-{5E1908CE-1659-F759-5C91-863EB5C20FC1}" dt="2023-12-04T21:27:33.108" v="2"/>
          <ac:spMkLst>
            <pc:docMk/>
            <pc:sldMk cId="3294313617" sldId="278"/>
            <ac:spMk id="2" creationId="{9AE7271A-5B8E-84C2-37B4-E4BC8E93CC86}"/>
          </ac:spMkLst>
        </pc:spChg>
        <pc:spChg chg="add mod">
          <ac:chgData name="Katie Randall" userId="S::krandall@cwsglobal.org::82ab5d1c-f61a-4c77-8dad-db05d176f5c5" providerId="AD" clId="Web-{5E1908CE-1659-F759-5C91-863EB5C20FC1}" dt="2023-12-05T16:08:26.847" v="56" actId="14100"/>
          <ac:spMkLst>
            <pc:docMk/>
            <pc:sldMk cId="3294313617" sldId="278"/>
            <ac:spMk id="5" creationId="{40DB3040-AB0C-FB64-7862-661FC677EAE2}"/>
          </ac:spMkLst>
        </pc:spChg>
        <pc:cxnChg chg="mod">
          <ac:chgData name="Katie Randall" userId="S::krandall@cwsglobal.org::82ab5d1c-f61a-4c77-8dad-db05d176f5c5" providerId="AD" clId="Web-{5E1908CE-1659-F759-5C91-863EB5C20FC1}" dt="2023-12-04T21:27:33.108" v="2"/>
          <ac:cxnSpMkLst>
            <pc:docMk/>
            <pc:sldMk cId="3294313617" sldId="278"/>
            <ac:cxnSpMk id="4" creationId="{D4933A07-6E7E-33EE-ED64-09542A809140}"/>
          </ac:cxnSpMkLst>
        </pc:cxnChg>
      </pc:sldChg>
    </pc:docChg>
  </pc:docChgLst>
  <pc:docChgLst>
    <pc:chgData name="Stacey Clack" userId="S::sclack@cwsglobal.org::000899d2-6b3f-4783-98cb-e737f98368e0" providerId="AD" clId="Web-{4DD135A8-4997-A3F9-63CB-3EF33D2C8363}"/>
    <pc:docChg chg="sldOrd">
      <pc:chgData name="Stacey Clack" userId="S::sclack@cwsglobal.org::000899d2-6b3f-4783-98cb-e737f98368e0" providerId="AD" clId="Web-{4DD135A8-4997-A3F9-63CB-3EF33D2C8363}" dt="2023-12-13T18:59:31.274" v="1"/>
      <pc:docMkLst>
        <pc:docMk/>
      </pc:docMkLst>
      <pc:sldChg chg="ord">
        <pc:chgData name="Stacey Clack" userId="S::sclack@cwsglobal.org::000899d2-6b3f-4783-98cb-e737f98368e0" providerId="AD" clId="Web-{4DD135A8-4997-A3F9-63CB-3EF33D2C8363}" dt="2023-12-13T18:59:27.336" v="0"/>
        <pc:sldMkLst>
          <pc:docMk/>
          <pc:sldMk cId="3607168572" sldId="276"/>
        </pc:sldMkLst>
      </pc:sldChg>
      <pc:sldChg chg="ord">
        <pc:chgData name="Stacey Clack" userId="S::sclack@cwsglobal.org::000899d2-6b3f-4783-98cb-e737f98368e0" providerId="AD" clId="Web-{4DD135A8-4997-A3F9-63CB-3EF33D2C8363}" dt="2023-12-13T18:59:31.274" v="1"/>
        <pc:sldMkLst>
          <pc:docMk/>
          <pc:sldMk cId="1635050904" sldId="282"/>
        </pc:sldMkLst>
      </pc:sldChg>
    </pc:docChg>
  </pc:docChgLst>
  <pc:docChgLst>
    <pc:chgData name="David Sulewski" userId="S::dsulewski@cwsglobal.org::dfae739b-37b8-4efc-995f-f855c194ec8d" providerId="AD" clId="Web-{254A9B1C-EAB5-B379-FFE5-7319E3F8C7E6}"/>
    <pc:docChg chg="modSld">
      <pc:chgData name="David Sulewski" userId="S::dsulewski@cwsglobal.org::dfae739b-37b8-4efc-995f-f855c194ec8d" providerId="AD" clId="Web-{254A9B1C-EAB5-B379-FFE5-7319E3F8C7E6}" dt="2023-12-13T19:00:20.259" v="46" actId="20577"/>
      <pc:docMkLst>
        <pc:docMk/>
      </pc:docMkLst>
      <pc:sldChg chg="modSp">
        <pc:chgData name="David Sulewski" userId="S::dsulewski@cwsglobal.org::dfae739b-37b8-4efc-995f-f855c194ec8d" providerId="AD" clId="Web-{254A9B1C-EAB5-B379-FFE5-7319E3F8C7E6}" dt="2023-12-13T18:58:55.120" v="44" actId="20577"/>
        <pc:sldMkLst>
          <pc:docMk/>
          <pc:sldMk cId="2788107055" sldId="467"/>
        </pc:sldMkLst>
        <pc:spChg chg="mod">
          <ac:chgData name="David Sulewski" userId="S::dsulewski@cwsglobal.org::dfae739b-37b8-4efc-995f-f855c194ec8d" providerId="AD" clId="Web-{254A9B1C-EAB5-B379-FFE5-7319E3F8C7E6}" dt="2023-12-13T18:58:55.120" v="44" actId="20577"/>
          <ac:spMkLst>
            <pc:docMk/>
            <pc:sldMk cId="2788107055" sldId="467"/>
            <ac:spMk id="13" creationId="{1CD1B6CA-2F46-1BB5-F523-35FFDB402227}"/>
          </ac:spMkLst>
        </pc:spChg>
      </pc:sldChg>
      <pc:sldChg chg="modSp">
        <pc:chgData name="David Sulewski" userId="S::dsulewski@cwsglobal.org::dfae739b-37b8-4efc-995f-f855c194ec8d" providerId="AD" clId="Web-{254A9B1C-EAB5-B379-FFE5-7319E3F8C7E6}" dt="2023-12-13T19:00:20.259" v="46" actId="20577"/>
        <pc:sldMkLst>
          <pc:docMk/>
          <pc:sldMk cId="3369258308" sldId="554"/>
        </pc:sldMkLst>
        <pc:spChg chg="mod">
          <ac:chgData name="David Sulewski" userId="S::dsulewski@cwsglobal.org::dfae739b-37b8-4efc-995f-f855c194ec8d" providerId="AD" clId="Web-{254A9B1C-EAB5-B379-FFE5-7319E3F8C7E6}" dt="2023-12-13T19:00:20.259" v="46" actId="20577"/>
          <ac:spMkLst>
            <pc:docMk/>
            <pc:sldMk cId="3369258308" sldId="554"/>
            <ac:spMk id="2" creationId="{75472839-9DF7-4F80-ADA9-04126ADC4881}"/>
          </ac:spMkLst>
        </pc:spChg>
      </pc:sldChg>
    </pc:docChg>
  </pc:docChgLst>
  <pc:docChgLst>
    <pc:chgData name="Abigail Simpson" userId="S::asimpson@cwsglobal.org::16d16a3c-98a2-4d7f-b34d-cec5628d22cc" providerId="AD" clId="Web-{5BB75EEE-3DD0-7826-6520-D186BA2A1B87}"/>
    <pc:docChg chg="addSld modSld sldOrd">
      <pc:chgData name="Abigail Simpson" userId="S::asimpson@cwsglobal.org::16d16a3c-98a2-4d7f-b34d-cec5628d22cc" providerId="AD" clId="Web-{5BB75EEE-3DD0-7826-6520-D186BA2A1B87}" dt="2023-12-13T14:15:23.533" v="28" actId="1076"/>
      <pc:docMkLst>
        <pc:docMk/>
      </pc:docMkLst>
      <pc:sldChg chg="modCm">
        <pc:chgData name="Abigail Simpson" userId="S::asimpson@cwsglobal.org::16d16a3c-98a2-4d7f-b34d-cec5628d22cc" providerId="AD" clId="Web-{5BB75EEE-3DD0-7826-6520-D186BA2A1B87}" dt="2023-12-11T15:47:07.887" v="0"/>
        <pc:sldMkLst>
          <pc:docMk/>
          <pc:sldMk cId="2514324957" sldId="271"/>
        </pc:sldMkLst>
        <pc:extLst>
          <p:ext xmlns:p="http://schemas.openxmlformats.org/presentationml/2006/main" uri="{D6D511B9-2390-475A-947B-AFAB55BFBCF1}">
            <pc226:cmChg xmlns:pc226="http://schemas.microsoft.com/office/powerpoint/2022/06/main/command" chg="mod">
              <pc226:chgData name="Abigail Simpson" userId="S::asimpson@cwsglobal.org::16d16a3c-98a2-4d7f-b34d-cec5628d22cc" providerId="AD" clId="Web-{5BB75EEE-3DD0-7826-6520-D186BA2A1B87}" dt="2023-12-11T15:47:07.887" v="0"/>
              <pc2:cmMkLst xmlns:pc2="http://schemas.microsoft.com/office/powerpoint/2019/9/main/command">
                <pc:docMk/>
                <pc:sldMk cId="2514324957" sldId="271"/>
                <pc2:cmMk id="{78B7D5B8-B62D-4246-B26E-249175318B77}"/>
              </pc2:cmMkLst>
              <pc226:cmRplyChg chg="add">
                <pc226:chgData name="Abigail Simpson" userId="S::asimpson@cwsglobal.org::16d16a3c-98a2-4d7f-b34d-cec5628d22cc" providerId="AD" clId="Web-{5BB75EEE-3DD0-7826-6520-D186BA2A1B87}" dt="2023-12-11T15:47:07.887" v="0"/>
                <pc2:cmRplyMkLst xmlns:pc2="http://schemas.microsoft.com/office/powerpoint/2019/9/main/command">
                  <pc:docMk/>
                  <pc:sldMk cId="2514324957" sldId="271"/>
                  <pc2:cmMk id="{78B7D5B8-B62D-4246-B26E-249175318B77}"/>
                  <pc2:cmRplyMk id="{D880DEDD-D1A0-44ED-ADB4-3987EF957BBF}"/>
                </pc2:cmRplyMkLst>
              </pc226:cmRplyChg>
            </pc226:cmChg>
          </p:ext>
        </pc:extLst>
      </pc:sldChg>
      <pc:sldChg chg="mod modShow">
        <pc:chgData name="Abigail Simpson" userId="S::asimpson@cwsglobal.org::16d16a3c-98a2-4d7f-b34d-cec5628d22cc" providerId="AD" clId="Web-{5BB75EEE-3DD0-7826-6520-D186BA2A1B87}" dt="2023-12-13T13:55:51.644" v="26"/>
        <pc:sldMkLst>
          <pc:docMk/>
          <pc:sldMk cId="4129495748" sldId="273"/>
        </pc:sldMkLst>
      </pc:sldChg>
      <pc:sldChg chg="addSp modSp add ord replId">
        <pc:chgData name="Abigail Simpson" userId="S::asimpson@cwsglobal.org::16d16a3c-98a2-4d7f-b34d-cec5628d22cc" providerId="AD" clId="Web-{5BB75EEE-3DD0-7826-6520-D186BA2A1B87}" dt="2023-12-13T14:15:23.533" v="28" actId="1076"/>
        <pc:sldMkLst>
          <pc:docMk/>
          <pc:sldMk cId="1346641763" sldId="557"/>
        </pc:sldMkLst>
        <pc:spChg chg="mod">
          <ac:chgData name="Abigail Simpson" userId="S::asimpson@cwsglobal.org::16d16a3c-98a2-4d7f-b34d-cec5628d22cc" providerId="AD" clId="Web-{5BB75EEE-3DD0-7826-6520-D186BA2A1B87}" dt="2023-12-12T18:48:08.795" v="14" actId="20577"/>
          <ac:spMkLst>
            <pc:docMk/>
            <pc:sldMk cId="1346641763" sldId="557"/>
            <ac:spMk id="2" creationId="{5B9C11C4-B98A-9485-2F31-B36A477E07E2}"/>
          </ac:spMkLst>
        </pc:spChg>
        <pc:spChg chg="mod">
          <ac:chgData name="Abigail Simpson" userId="S::asimpson@cwsglobal.org::16d16a3c-98a2-4d7f-b34d-cec5628d22cc" providerId="AD" clId="Web-{5BB75EEE-3DD0-7826-6520-D186BA2A1B87}" dt="2023-12-12T19:02:36.671" v="25" actId="20577"/>
          <ac:spMkLst>
            <pc:docMk/>
            <pc:sldMk cId="1346641763" sldId="557"/>
            <ac:spMk id="3" creationId="{B340EB55-F500-3C9D-D5BB-F65CF5750505}"/>
          </ac:spMkLst>
        </pc:spChg>
        <pc:picChg chg="add mod">
          <ac:chgData name="Abigail Simpson" userId="S::asimpson@cwsglobal.org::16d16a3c-98a2-4d7f-b34d-cec5628d22cc" providerId="AD" clId="Web-{5BB75EEE-3DD0-7826-6520-D186BA2A1B87}" dt="2023-12-13T14:15:23.533" v="28" actId="1076"/>
          <ac:picMkLst>
            <pc:docMk/>
            <pc:sldMk cId="1346641763" sldId="557"/>
            <ac:picMk id="4" creationId="{DDD03DCE-64A9-AD4E-A253-524856A34A73}"/>
          </ac:picMkLst>
        </pc:picChg>
      </pc:sldChg>
    </pc:docChg>
  </pc:docChgLst>
  <pc:docChgLst>
    <pc:chgData name="Sara Haas" userId="S::sahaas@cwsglobal.org::ce1128d7-c6f0-4001-99ab-3ce1331ed79b" providerId="AD" clId="Web-{76CE4AD6-EC86-DCC2-885D-828AFDA32616}"/>
    <pc:docChg chg="modSld">
      <pc:chgData name="Sara Haas" userId="S::sahaas@cwsglobal.org::ce1128d7-c6f0-4001-99ab-3ce1331ed79b" providerId="AD" clId="Web-{76CE4AD6-EC86-DCC2-885D-828AFDA32616}" dt="2023-11-30T16:30:58.788" v="1"/>
      <pc:docMkLst>
        <pc:docMk/>
      </pc:docMkLst>
      <pc:sldChg chg="modSp modCm">
        <pc:chgData name="Sara Haas" userId="S::sahaas@cwsglobal.org::ce1128d7-c6f0-4001-99ab-3ce1331ed79b" providerId="AD" clId="Web-{76CE4AD6-EC86-DCC2-885D-828AFDA32616}" dt="2023-11-30T16:30:58.788" v="1"/>
        <pc:sldMkLst>
          <pc:docMk/>
          <pc:sldMk cId="4183799992" sldId="261"/>
        </pc:sldMkLst>
        <pc:spChg chg="mod">
          <ac:chgData name="Sara Haas" userId="S::sahaas@cwsglobal.org::ce1128d7-c6f0-4001-99ab-3ce1331ed79b" providerId="AD" clId="Web-{76CE4AD6-EC86-DCC2-885D-828AFDA32616}" dt="2023-11-30T16:30:56.506" v="0" actId="20577"/>
          <ac:spMkLst>
            <pc:docMk/>
            <pc:sldMk cId="4183799992" sldId="261"/>
            <ac:spMk id="17" creationId="{A6B25710-6025-0694-7C09-36B8E21D2B10}"/>
          </ac:spMkLst>
        </pc:spChg>
        <pc:extLst>
          <p:ext xmlns:p="http://schemas.openxmlformats.org/presentationml/2006/main" uri="{D6D511B9-2390-475A-947B-AFAB55BFBCF1}">
            <pc226:cmChg xmlns:pc226="http://schemas.microsoft.com/office/powerpoint/2022/06/main/command" chg="mod">
              <pc226:chgData name="Sara Haas" userId="S::sahaas@cwsglobal.org::ce1128d7-c6f0-4001-99ab-3ce1331ed79b" providerId="AD" clId="Web-{76CE4AD6-EC86-DCC2-885D-828AFDA32616}" dt="2023-11-30T16:30:58.788" v="1"/>
              <pc2:cmMkLst xmlns:pc2="http://schemas.microsoft.com/office/powerpoint/2019/9/main/command">
                <pc:docMk/>
                <pc:sldMk cId="4183799992" sldId="261"/>
                <pc2:cmMk id="{0C90D574-4F19-4E5B-99AB-265EC79EFB05}"/>
              </pc2:cmMkLst>
            </pc226:cmChg>
          </p:ext>
        </pc:extLst>
      </pc:sldChg>
    </pc:docChg>
  </pc:docChgLst>
  <pc:docChgLst>
    <pc:chgData name="David Sulewski" userId="S::dsulewski@cwsglobal.org::dfae739b-37b8-4efc-995f-f855c194ec8d" providerId="AD" clId="Web-{FDF2DB18-55D4-D892-B204-9FD53D49B461}"/>
    <pc:docChg chg="">
      <pc:chgData name="David Sulewski" userId="S::dsulewski@cwsglobal.org::dfae739b-37b8-4efc-995f-f855c194ec8d" providerId="AD" clId="Web-{FDF2DB18-55D4-D892-B204-9FD53D49B461}" dt="2023-12-06T21:06:49.314" v="0"/>
      <pc:docMkLst>
        <pc:docMk/>
      </pc:docMkLst>
      <pc:sldChg chg="modCm">
        <pc:chgData name="David Sulewski" userId="S::dsulewski@cwsglobal.org::dfae739b-37b8-4efc-995f-f855c194ec8d" providerId="AD" clId="Web-{FDF2DB18-55D4-D892-B204-9FD53D49B461}" dt="2023-12-06T21:06:49.314" v="0"/>
        <pc:sldMkLst>
          <pc:docMk/>
          <pc:sldMk cId="4129495748" sldId="273"/>
        </pc:sldMkLst>
        <pc:extLst>
          <p:ext xmlns:p="http://schemas.openxmlformats.org/presentationml/2006/main" uri="{D6D511B9-2390-475A-947B-AFAB55BFBCF1}">
            <pc226:cmChg xmlns:pc226="http://schemas.microsoft.com/office/powerpoint/2022/06/main/command" chg="">
              <pc226:chgData name="David Sulewski" userId="S::dsulewski@cwsglobal.org::dfae739b-37b8-4efc-995f-f855c194ec8d" providerId="AD" clId="Web-{FDF2DB18-55D4-D892-B204-9FD53D49B461}" dt="2023-12-06T21:06:49.314" v="0"/>
              <pc2:cmMkLst xmlns:pc2="http://schemas.microsoft.com/office/powerpoint/2019/9/main/command">
                <pc:docMk/>
                <pc:sldMk cId="4129495748" sldId="273"/>
                <pc2:cmMk id="{65BB61BE-34DF-4881-967A-998BBB5AFD62}"/>
              </pc2:cmMkLst>
              <pc226:cmRplyChg chg="add">
                <pc226:chgData name="David Sulewski" userId="S::dsulewski@cwsglobal.org::dfae739b-37b8-4efc-995f-f855c194ec8d" providerId="AD" clId="Web-{FDF2DB18-55D4-D892-B204-9FD53D49B461}" dt="2023-12-06T21:06:49.314" v="0"/>
                <pc2:cmRplyMkLst xmlns:pc2="http://schemas.microsoft.com/office/powerpoint/2019/9/main/command">
                  <pc:docMk/>
                  <pc:sldMk cId="4129495748" sldId="273"/>
                  <pc2:cmMk id="{65BB61BE-34DF-4881-967A-998BBB5AFD62}"/>
                  <pc2:cmRplyMk id="{A5E4C2F2-174A-44DF-9480-831F864239AF}"/>
                </pc2:cmRplyMkLst>
              </pc226:cmRplyChg>
            </pc226:cmChg>
          </p:ext>
        </pc:extLst>
      </pc:sldChg>
    </pc:docChg>
  </pc:docChgLst>
  <pc:docChgLst>
    <pc:chgData name="Stacey Clack" userId="S::sclack@cwsglobal.org::000899d2-6b3f-4783-98cb-e737f98368e0" providerId="AD" clId="Web-{93AC0F36-9609-5010-F8FB-C81B6D8DF27A}"/>
    <pc:docChg chg="modSld">
      <pc:chgData name="Stacey Clack" userId="S::sclack@cwsglobal.org::000899d2-6b3f-4783-98cb-e737f98368e0" providerId="AD" clId="Web-{93AC0F36-9609-5010-F8FB-C81B6D8DF27A}" dt="2023-12-07T14:07:33.149" v="531"/>
      <pc:docMkLst>
        <pc:docMk/>
      </pc:docMkLst>
      <pc:sldChg chg="modSp modCm">
        <pc:chgData name="Stacey Clack" userId="S::sclack@cwsglobal.org::000899d2-6b3f-4783-98cb-e737f98368e0" providerId="AD" clId="Web-{93AC0F36-9609-5010-F8FB-C81B6D8DF27A}" dt="2023-12-07T14:07:33.149" v="531"/>
        <pc:sldMkLst>
          <pc:docMk/>
          <pc:sldMk cId="4129495748" sldId="273"/>
        </pc:sldMkLst>
        <pc:spChg chg="mod">
          <ac:chgData name="Stacey Clack" userId="S::sclack@cwsglobal.org::000899d2-6b3f-4783-98cb-e737f98368e0" providerId="AD" clId="Web-{93AC0F36-9609-5010-F8FB-C81B6D8DF27A}" dt="2023-12-07T14:07:04.820" v="530" actId="20577"/>
          <ac:spMkLst>
            <pc:docMk/>
            <pc:sldMk cId="4129495748" sldId="273"/>
            <ac:spMk id="3" creationId="{4B9A863A-8C8A-A22B-FD6D-0BF43ECF75CA}"/>
          </ac:spMkLst>
        </pc:spChg>
        <pc:extLst>
          <p:ext xmlns:p="http://schemas.openxmlformats.org/presentationml/2006/main" uri="{D6D511B9-2390-475A-947B-AFAB55BFBCF1}">
            <pc226:cmChg xmlns:pc226="http://schemas.microsoft.com/office/powerpoint/2022/06/main/command" chg="mod">
              <pc226:chgData name="Stacey Clack" userId="S::sclack@cwsglobal.org::000899d2-6b3f-4783-98cb-e737f98368e0" providerId="AD" clId="Web-{93AC0F36-9609-5010-F8FB-C81B6D8DF27A}" dt="2023-12-07T14:07:33.149" v="531"/>
              <pc2:cmMkLst xmlns:pc2="http://schemas.microsoft.com/office/powerpoint/2019/9/main/command">
                <pc:docMk/>
                <pc:sldMk cId="4129495748" sldId="273"/>
                <pc2:cmMk id="{65BB61BE-34DF-4881-967A-998BBB5AFD62}"/>
              </pc2:cmMkLst>
              <pc226:cmRplyChg chg="add">
                <pc226:chgData name="Stacey Clack" userId="S::sclack@cwsglobal.org::000899d2-6b3f-4783-98cb-e737f98368e0" providerId="AD" clId="Web-{93AC0F36-9609-5010-F8FB-C81B6D8DF27A}" dt="2023-12-07T14:07:33.149" v="531"/>
                <pc2:cmRplyMkLst xmlns:pc2="http://schemas.microsoft.com/office/powerpoint/2019/9/main/command">
                  <pc:docMk/>
                  <pc:sldMk cId="4129495748" sldId="273"/>
                  <pc2:cmMk id="{65BB61BE-34DF-4881-967A-998BBB5AFD62}"/>
                  <pc2:cmRplyMk id="{24EAF29E-B90E-4B9F-8DCB-1BFEF37B88E2}"/>
                </pc2:cmRplyMkLst>
              </pc226:cmRplyChg>
            </pc226:cmChg>
          </p:ext>
        </pc:extLst>
      </pc:sldChg>
    </pc:docChg>
  </pc:docChgLst>
  <pc:docChgLst>
    <pc:chgData name="Stacey Clack" userId="S::sclack@cwsglobal.org::000899d2-6b3f-4783-98cb-e737f98368e0" providerId="AD" clId="Web-{388BF025-3667-4350-BFFA-75B6326188D9}"/>
    <pc:docChg chg="modSld sldOrd">
      <pc:chgData name="Stacey Clack" userId="S::sclack@cwsglobal.org::000899d2-6b3f-4783-98cb-e737f98368e0" providerId="AD" clId="Web-{388BF025-3667-4350-BFFA-75B6326188D9}" dt="2023-12-01T13:35:18.828" v="23" actId="20577"/>
      <pc:docMkLst>
        <pc:docMk/>
      </pc:docMkLst>
      <pc:sldChg chg="modSp">
        <pc:chgData name="Stacey Clack" userId="S::sclack@cwsglobal.org::000899d2-6b3f-4783-98cb-e737f98368e0" providerId="AD" clId="Web-{388BF025-3667-4350-BFFA-75B6326188D9}" dt="2023-12-01T13:35:18.828" v="23" actId="20577"/>
        <pc:sldMkLst>
          <pc:docMk/>
          <pc:sldMk cId="4183799992" sldId="261"/>
        </pc:sldMkLst>
        <pc:spChg chg="mod">
          <ac:chgData name="Stacey Clack" userId="S::sclack@cwsglobal.org::000899d2-6b3f-4783-98cb-e737f98368e0" providerId="AD" clId="Web-{388BF025-3667-4350-BFFA-75B6326188D9}" dt="2023-12-01T13:34:49.373" v="17" actId="20577"/>
          <ac:spMkLst>
            <pc:docMk/>
            <pc:sldMk cId="4183799992" sldId="261"/>
            <ac:spMk id="17" creationId="{A6B25710-6025-0694-7C09-36B8E21D2B10}"/>
          </ac:spMkLst>
        </pc:spChg>
        <pc:spChg chg="mod">
          <ac:chgData name="Stacey Clack" userId="S::sclack@cwsglobal.org::000899d2-6b3f-4783-98cb-e737f98368e0" providerId="AD" clId="Web-{388BF025-3667-4350-BFFA-75B6326188D9}" dt="2023-12-01T13:35:09.921" v="22" actId="20577"/>
          <ac:spMkLst>
            <pc:docMk/>
            <pc:sldMk cId="4183799992" sldId="261"/>
            <ac:spMk id="18" creationId="{E56CC6C4-17BF-1F1E-B830-C829FFF295AC}"/>
          </ac:spMkLst>
        </pc:spChg>
        <pc:spChg chg="mod">
          <ac:chgData name="Stacey Clack" userId="S::sclack@cwsglobal.org::000899d2-6b3f-4783-98cb-e737f98368e0" providerId="AD" clId="Web-{388BF025-3667-4350-BFFA-75B6326188D9}" dt="2023-12-01T13:35:18.828" v="23" actId="20577"/>
          <ac:spMkLst>
            <pc:docMk/>
            <pc:sldMk cId="4183799992" sldId="261"/>
            <ac:spMk id="19" creationId="{25ADA754-432C-4FB2-20C7-FD7043B9F63D}"/>
          </ac:spMkLst>
        </pc:spChg>
      </pc:sldChg>
      <pc:sldChg chg="delCm">
        <pc:chgData name="Stacey Clack" userId="S::sclack@cwsglobal.org::000899d2-6b3f-4783-98cb-e737f98368e0" providerId="AD" clId="Web-{388BF025-3667-4350-BFFA-75B6326188D9}" dt="2023-12-01T13:31:22.866" v="0"/>
        <pc:sldMkLst>
          <pc:docMk/>
          <pc:sldMk cId="159011587" sldId="270"/>
        </pc:sldMkLst>
        <pc:extLst>
          <p:ext xmlns:p="http://schemas.openxmlformats.org/presentationml/2006/main" uri="{D6D511B9-2390-475A-947B-AFAB55BFBCF1}">
            <pc226:cmChg xmlns:pc226="http://schemas.microsoft.com/office/powerpoint/2022/06/main/command" chg="del">
              <pc226:chgData name="Stacey Clack" userId="S::sclack@cwsglobal.org::000899d2-6b3f-4783-98cb-e737f98368e0" providerId="AD" clId="Web-{388BF025-3667-4350-BFFA-75B6326188D9}" dt="2023-12-01T13:31:22.866" v="0"/>
              <pc2:cmMkLst xmlns:pc2="http://schemas.microsoft.com/office/powerpoint/2019/9/main/command">
                <pc:docMk/>
                <pc:sldMk cId="159011587" sldId="270"/>
                <pc2:cmMk id="{62398C97-465B-4880-9C0D-22836EA429B3}"/>
              </pc2:cmMkLst>
            </pc226:cmChg>
          </p:ext>
        </pc:extLst>
      </pc:sldChg>
      <pc:sldChg chg="modCm">
        <pc:chgData name="Stacey Clack" userId="S::sclack@cwsglobal.org::000899d2-6b3f-4783-98cb-e737f98368e0" providerId="AD" clId="Web-{388BF025-3667-4350-BFFA-75B6326188D9}" dt="2023-12-01T13:32:45.479" v="1"/>
        <pc:sldMkLst>
          <pc:docMk/>
          <pc:sldMk cId="3893598026" sldId="279"/>
        </pc:sldMkLst>
        <pc:extLst>
          <p:ext xmlns:p="http://schemas.openxmlformats.org/presentationml/2006/main" uri="{D6D511B9-2390-475A-947B-AFAB55BFBCF1}">
            <pc226:cmChg xmlns:pc226="http://schemas.microsoft.com/office/powerpoint/2022/06/main/command" chg="mod">
              <pc226:chgData name="Stacey Clack" userId="S::sclack@cwsglobal.org::000899d2-6b3f-4783-98cb-e737f98368e0" providerId="AD" clId="Web-{388BF025-3667-4350-BFFA-75B6326188D9}" dt="2023-12-01T13:32:45.479" v="1"/>
              <pc2:cmMkLst xmlns:pc2="http://schemas.microsoft.com/office/powerpoint/2019/9/main/command">
                <pc:docMk/>
                <pc:sldMk cId="3893598026" sldId="279"/>
                <pc2:cmMk id="{3D06692A-1926-4D01-90B4-A4E4874DCEFC}"/>
              </pc2:cmMkLst>
              <pc226:cmRplyChg chg="add">
                <pc226:chgData name="Stacey Clack" userId="S::sclack@cwsglobal.org::000899d2-6b3f-4783-98cb-e737f98368e0" providerId="AD" clId="Web-{388BF025-3667-4350-BFFA-75B6326188D9}" dt="2023-12-01T13:32:45.479" v="1"/>
                <pc2:cmRplyMkLst xmlns:pc2="http://schemas.microsoft.com/office/powerpoint/2019/9/main/command">
                  <pc:docMk/>
                  <pc:sldMk cId="3893598026" sldId="279"/>
                  <pc2:cmMk id="{3D06692A-1926-4D01-90B4-A4E4874DCEFC}"/>
                  <pc2:cmRplyMk id="{BF0D7816-BBC2-47C4-8462-968EA3500F16}"/>
                </pc2:cmRplyMkLst>
              </pc226:cmRplyChg>
            </pc226:cmChg>
          </p:ext>
        </pc:extLst>
      </pc:sldChg>
      <pc:sldChg chg="ord">
        <pc:chgData name="Stacey Clack" userId="S::sclack@cwsglobal.org::000899d2-6b3f-4783-98cb-e737f98368e0" providerId="AD" clId="Web-{388BF025-3667-4350-BFFA-75B6326188D9}" dt="2023-12-01T13:33:02.307" v="2"/>
        <pc:sldMkLst>
          <pc:docMk/>
          <pc:sldMk cId="3219574688" sldId="280"/>
        </pc:sldMkLst>
      </pc:sldChg>
    </pc:docChg>
  </pc:docChgLst>
  <pc:docChgLst>
    <pc:chgData name="Christine Baer" userId="S::cbaer@cwsglobal.org::4686131f-cb4d-4a43-9e62-ad94bf905a10" providerId="AD" clId="Web-{7F103319-0422-AE60-0DEB-E6083B5027C1}"/>
    <pc:docChg chg="addSld delSld modSld">
      <pc:chgData name="Christine Baer" userId="S::cbaer@cwsglobal.org::4686131f-cb4d-4a43-9e62-ad94bf905a10" providerId="AD" clId="Web-{7F103319-0422-AE60-0DEB-E6083B5027C1}" dt="2023-12-13T17:37:29.191" v="29" actId="1076"/>
      <pc:docMkLst>
        <pc:docMk/>
      </pc:docMkLst>
      <pc:sldChg chg="addSp delSp modSp add replId">
        <pc:chgData name="Christine Baer" userId="S::cbaer@cwsglobal.org::4686131f-cb4d-4a43-9e62-ad94bf905a10" providerId="AD" clId="Web-{7F103319-0422-AE60-0DEB-E6083B5027C1}" dt="2023-12-13T17:37:29.191" v="29" actId="1076"/>
        <pc:sldMkLst>
          <pc:docMk/>
          <pc:sldMk cId="1033281226" sldId="558"/>
        </pc:sldMkLst>
        <pc:spChg chg="mod">
          <ac:chgData name="Christine Baer" userId="S::cbaer@cwsglobal.org::4686131f-cb4d-4a43-9e62-ad94bf905a10" providerId="AD" clId="Web-{7F103319-0422-AE60-0DEB-E6083B5027C1}" dt="2023-12-13T17:37:29.191" v="29" actId="1076"/>
          <ac:spMkLst>
            <pc:docMk/>
            <pc:sldMk cId="1033281226" sldId="558"/>
            <ac:spMk id="3" creationId="{6198B332-7C06-C997-2907-3E3707FC24CB}"/>
          </ac:spMkLst>
        </pc:spChg>
        <pc:picChg chg="del">
          <ac:chgData name="Christine Baer" userId="S::cbaer@cwsglobal.org::4686131f-cb4d-4a43-9e62-ad94bf905a10" providerId="AD" clId="Web-{7F103319-0422-AE60-0DEB-E6083B5027C1}" dt="2023-12-13T17:35:32.313" v="3"/>
          <ac:picMkLst>
            <pc:docMk/>
            <pc:sldMk cId="1033281226" sldId="558"/>
            <ac:picMk id="5" creationId="{76CEAD45-F669-3015-965E-58D2E43761BA}"/>
          </ac:picMkLst>
        </pc:picChg>
        <pc:picChg chg="add mod">
          <ac:chgData name="Christine Baer" userId="S::cbaer@cwsglobal.org::4686131f-cb4d-4a43-9e62-ad94bf905a10" providerId="AD" clId="Web-{7F103319-0422-AE60-0DEB-E6083B5027C1}" dt="2023-12-13T17:37:24.769" v="28" actId="1076"/>
          <ac:picMkLst>
            <pc:docMk/>
            <pc:sldMk cId="1033281226" sldId="558"/>
            <ac:picMk id="6" creationId="{8F3312B7-6ED8-D502-163D-46742A653F41}"/>
          </ac:picMkLst>
        </pc:picChg>
      </pc:sldChg>
      <pc:sldChg chg="new del">
        <pc:chgData name="Christine Baer" userId="S::cbaer@cwsglobal.org::4686131f-cb4d-4a43-9e62-ad94bf905a10" providerId="AD" clId="Web-{7F103319-0422-AE60-0DEB-E6083B5027C1}" dt="2023-12-13T17:29:15.836" v="1"/>
        <pc:sldMkLst>
          <pc:docMk/>
          <pc:sldMk cId="4114967307" sldId="558"/>
        </pc:sldMkLst>
      </pc:sldChg>
    </pc:docChg>
  </pc:docChgLst>
  <pc:docChgLst>
    <pc:chgData name="Stacey Clack" userId="S::sclack@cwsglobal.org::000899d2-6b3f-4783-98cb-e737f98368e0" providerId="AD" clId="Web-{924D72FA-E330-42C9-8AAF-C41829EB51E9}"/>
    <pc:docChg chg="mod addSld delSld modSld sldOrd">
      <pc:chgData name="Stacey Clack" userId="S::sclack@cwsglobal.org::000899d2-6b3f-4783-98cb-e737f98368e0" providerId="AD" clId="Web-{924D72FA-E330-42C9-8AAF-C41829EB51E9}" dt="2023-11-30T16:33:16.838" v="370"/>
      <pc:docMkLst>
        <pc:docMk/>
      </pc:docMkLst>
      <pc:sldChg chg="modSp">
        <pc:chgData name="Stacey Clack" userId="S::sclack@cwsglobal.org::000899d2-6b3f-4783-98cb-e737f98368e0" providerId="AD" clId="Web-{924D72FA-E330-42C9-8AAF-C41829EB51E9}" dt="2023-11-30T16:32:18.742" v="346" actId="20577"/>
        <pc:sldMkLst>
          <pc:docMk/>
          <pc:sldMk cId="1978803209" sldId="256"/>
        </pc:sldMkLst>
        <pc:spChg chg="mod">
          <ac:chgData name="Stacey Clack" userId="S::sclack@cwsglobal.org::000899d2-6b3f-4783-98cb-e737f98368e0" providerId="AD" clId="Web-{924D72FA-E330-42C9-8AAF-C41829EB51E9}" dt="2023-11-30T16:32:18.742" v="346" actId="20577"/>
          <ac:spMkLst>
            <pc:docMk/>
            <pc:sldMk cId="1978803209" sldId="256"/>
            <ac:spMk id="2" creationId="{5B9C11C4-B98A-9485-2F31-B36A477E07E2}"/>
          </ac:spMkLst>
        </pc:spChg>
        <pc:spChg chg="mod">
          <ac:chgData name="Stacey Clack" userId="S::sclack@cwsglobal.org::000899d2-6b3f-4783-98cb-e737f98368e0" providerId="AD" clId="Web-{924D72FA-E330-42C9-8AAF-C41829EB51E9}" dt="2023-11-30T16:32:08.555" v="344" actId="20577"/>
          <ac:spMkLst>
            <pc:docMk/>
            <pc:sldMk cId="1978803209" sldId="256"/>
            <ac:spMk id="3" creationId="{B340EB55-F500-3C9D-D5BB-F65CF5750505}"/>
          </ac:spMkLst>
        </pc:spChg>
      </pc:sldChg>
      <pc:sldChg chg="modSp">
        <pc:chgData name="Stacey Clack" userId="S::sclack@cwsglobal.org::000899d2-6b3f-4783-98cb-e737f98368e0" providerId="AD" clId="Web-{924D72FA-E330-42C9-8AAF-C41829EB51E9}" dt="2023-11-30T16:31:46.913" v="342" actId="1076"/>
        <pc:sldMkLst>
          <pc:docMk/>
          <pc:sldMk cId="915777488" sldId="258"/>
        </pc:sldMkLst>
        <pc:spChg chg="mod">
          <ac:chgData name="Stacey Clack" userId="S::sclack@cwsglobal.org::000899d2-6b3f-4783-98cb-e737f98368e0" providerId="AD" clId="Web-{924D72FA-E330-42C9-8AAF-C41829EB51E9}" dt="2023-11-30T16:31:46.913" v="342" actId="1076"/>
          <ac:spMkLst>
            <pc:docMk/>
            <pc:sldMk cId="915777488" sldId="258"/>
            <ac:spMk id="10" creationId="{B4F0B3D2-933A-B319-3D31-BCA0AB7DCFCC}"/>
          </ac:spMkLst>
        </pc:spChg>
        <pc:spChg chg="mod">
          <ac:chgData name="Stacey Clack" userId="S::sclack@cwsglobal.org::000899d2-6b3f-4783-98cb-e737f98368e0" providerId="AD" clId="Web-{924D72FA-E330-42C9-8AAF-C41829EB51E9}" dt="2023-11-30T16:19:22.451" v="14" actId="20577"/>
          <ac:spMkLst>
            <pc:docMk/>
            <pc:sldMk cId="915777488" sldId="258"/>
            <ac:spMk id="11" creationId="{1FA90173-7E0C-3620-2EDC-2449ECF48A80}"/>
          </ac:spMkLst>
        </pc:spChg>
      </pc:sldChg>
      <pc:sldChg chg="modSp addCm delCm">
        <pc:chgData name="Stacey Clack" userId="S::sclack@cwsglobal.org::000899d2-6b3f-4783-98cb-e737f98368e0" providerId="AD" clId="Web-{924D72FA-E330-42C9-8AAF-C41829EB51E9}" dt="2023-11-30T16:32:32.634" v="347"/>
        <pc:sldMkLst>
          <pc:docMk/>
          <pc:sldMk cId="4183799992" sldId="261"/>
        </pc:sldMkLst>
        <pc:spChg chg="mod">
          <ac:chgData name="Stacey Clack" userId="S::sclack@cwsglobal.org::000899d2-6b3f-4783-98cb-e737f98368e0" providerId="AD" clId="Web-{924D72FA-E330-42C9-8AAF-C41829EB51E9}" dt="2023-11-30T16:26:06.871" v="256" actId="20577"/>
          <ac:spMkLst>
            <pc:docMk/>
            <pc:sldMk cId="4183799992" sldId="261"/>
            <ac:spMk id="17" creationId="{A6B25710-6025-0694-7C09-36B8E21D2B10}"/>
          </ac:spMkLst>
        </pc:spChg>
        <pc:spChg chg="mod">
          <ac:chgData name="Stacey Clack" userId="S::sclack@cwsglobal.org::000899d2-6b3f-4783-98cb-e737f98368e0" providerId="AD" clId="Web-{924D72FA-E330-42C9-8AAF-C41829EB51E9}" dt="2023-11-30T16:26:36.622" v="260" actId="20577"/>
          <ac:spMkLst>
            <pc:docMk/>
            <pc:sldMk cId="4183799992" sldId="261"/>
            <ac:spMk id="18" creationId="{E56CC6C4-17BF-1F1E-B830-C829FFF295AC}"/>
          </ac:spMkLst>
        </pc:spChg>
        <pc:spChg chg="mod">
          <ac:chgData name="Stacey Clack" userId="S::sclack@cwsglobal.org::000899d2-6b3f-4783-98cb-e737f98368e0" providerId="AD" clId="Web-{924D72FA-E330-42C9-8AAF-C41829EB51E9}" dt="2023-11-30T16:28:03.765" v="309" actId="20577"/>
          <ac:spMkLst>
            <pc:docMk/>
            <pc:sldMk cId="4183799992" sldId="261"/>
            <ac:spMk id="19" creationId="{25ADA754-432C-4FB2-20C7-FD7043B9F63D}"/>
          </ac:spMkLst>
        </pc:spChg>
        <pc:extLst>
          <p:ext xmlns:p="http://schemas.openxmlformats.org/presentationml/2006/main" uri="{D6D511B9-2390-475A-947B-AFAB55BFBCF1}">
            <pc226:cmChg xmlns:pc226="http://schemas.microsoft.com/office/powerpoint/2022/06/main/command" chg="add del">
              <pc226:chgData name="Stacey Clack" userId="S::sclack@cwsglobal.org::000899d2-6b3f-4783-98cb-e737f98368e0" providerId="AD" clId="Web-{924D72FA-E330-42C9-8AAF-C41829EB51E9}" dt="2023-11-30T16:32:32.634" v="347"/>
              <pc2:cmMkLst xmlns:pc2="http://schemas.microsoft.com/office/powerpoint/2019/9/main/command">
                <pc:docMk/>
                <pc:sldMk cId="4183799992" sldId="261"/>
                <pc2:cmMk id="{0C90D574-4F19-4E5B-99AB-265EC79EFB05}"/>
              </pc2:cmMkLst>
            </pc226:cmChg>
          </p:ext>
        </pc:extLst>
      </pc:sldChg>
      <pc:sldChg chg="del">
        <pc:chgData name="Stacey Clack" userId="S::sclack@cwsglobal.org::000899d2-6b3f-4783-98cb-e737f98368e0" providerId="AD" clId="Web-{924D72FA-E330-42C9-8AAF-C41829EB51E9}" dt="2023-11-30T16:33:16.838" v="370"/>
        <pc:sldMkLst>
          <pc:docMk/>
          <pc:sldMk cId="797644292" sldId="263"/>
        </pc:sldMkLst>
      </pc:sldChg>
      <pc:sldChg chg="modSp">
        <pc:chgData name="Stacey Clack" userId="S::sclack@cwsglobal.org::000899d2-6b3f-4783-98cb-e737f98368e0" providerId="AD" clId="Web-{924D72FA-E330-42C9-8AAF-C41829EB51E9}" dt="2023-11-30T16:31:30.381" v="339" actId="20577"/>
        <pc:sldMkLst>
          <pc:docMk/>
          <pc:sldMk cId="3918101169" sldId="267"/>
        </pc:sldMkLst>
        <pc:spChg chg="mod">
          <ac:chgData name="Stacey Clack" userId="S::sclack@cwsglobal.org::000899d2-6b3f-4783-98cb-e737f98368e0" providerId="AD" clId="Web-{924D72FA-E330-42C9-8AAF-C41829EB51E9}" dt="2023-11-30T16:31:30.381" v="339" actId="20577"/>
          <ac:spMkLst>
            <pc:docMk/>
            <pc:sldMk cId="3918101169" sldId="267"/>
            <ac:spMk id="2" creationId="{9AE7271A-5B8E-84C2-37B4-E4BC8E93CC86}"/>
          </ac:spMkLst>
        </pc:spChg>
      </pc:sldChg>
      <pc:sldChg chg="modSp ord">
        <pc:chgData name="Stacey Clack" userId="S::sclack@cwsglobal.org::000899d2-6b3f-4783-98cb-e737f98368e0" providerId="AD" clId="Web-{924D72FA-E330-42C9-8AAF-C41829EB51E9}" dt="2023-11-30T16:31:36.975" v="340" actId="20577"/>
        <pc:sldMkLst>
          <pc:docMk/>
          <pc:sldMk cId="1178001519" sldId="269"/>
        </pc:sldMkLst>
        <pc:spChg chg="mod">
          <ac:chgData name="Stacey Clack" userId="S::sclack@cwsglobal.org::000899d2-6b3f-4783-98cb-e737f98368e0" providerId="AD" clId="Web-{924D72FA-E330-42C9-8AAF-C41829EB51E9}" dt="2023-11-30T16:31:36.975" v="340" actId="20577"/>
          <ac:spMkLst>
            <pc:docMk/>
            <pc:sldMk cId="1178001519" sldId="269"/>
            <ac:spMk id="2" creationId="{9AE7271A-5B8E-84C2-37B4-E4BC8E93CC86}"/>
          </ac:spMkLst>
        </pc:spChg>
      </pc:sldChg>
      <pc:sldChg chg="modSp add replId addCm">
        <pc:chgData name="Stacey Clack" userId="S::sclack@cwsglobal.org::000899d2-6b3f-4783-98cb-e737f98368e0" providerId="AD" clId="Web-{924D72FA-E330-42C9-8AAF-C41829EB51E9}" dt="2023-11-30T16:31:22.975" v="338" actId="20577"/>
        <pc:sldMkLst>
          <pc:docMk/>
          <pc:sldMk cId="159011587" sldId="270"/>
        </pc:sldMkLst>
        <pc:spChg chg="mod">
          <ac:chgData name="Stacey Clack" userId="S::sclack@cwsglobal.org::000899d2-6b3f-4783-98cb-e737f98368e0" providerId="AD" clId="Web-{924D72FA-E330-42C9-8AAF-C41829EB51E9}" dt="2023-11-30T16:31:22.975" v="338" actId="20577"/>
          <ac:spMkLst>
            <pc:docMk/>
            <pc:sldMk cId="159011587" sldId="270"/>
            <ac:spMk id="2" creationId="{9AE7271A-5B8E-84C2-37B4-E4BC8E93CC86}"/>
          </ac:spMkLst>
        </pc:spChg>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924D72FA-E330-42C9-8AAF-C41829EB51E9}" dt="2023-11-30T16:28:45.579" v="317"/>
              <pc2:cmMkLst xmlns:pc2="http://schemas.microsoft.com/office/powerpoint/2019/9/main/command">
                <pc:docMk/>
                <pc:sldMk cId="159011587" sldId="270"/>
                <pc2:cmMk id="{62398C97-465B-4880-9C0D-22836EA429B3}"/>
              </pc2:cmMkLst>
            </pc226:cmChg>
          </p:ext>
        </pc:extLst>
      </pc:sldChg>
      <pc:sldChg chg="modSp add ord replId addCm">
        <pc:chgData name="Stacey Clack" userId="S::sclack@cwsglobal.org::000899d2-6b3f-4783-98cb-e737f98368e0" providerId="AD" clId="Web-{924D72FA-E330-42C9-8AAF-C41829EB51E9}" dt="2023-11-30T16:30:56.912" v="336" actId="20577"/>
        <pc:sldMkLst>
          <pc:docMk/>
          <pc:sldMk cId="2514324957" sldId="271"/>
        </pc:sldMkLst>
        <pc:spChg chg="mod">
          <ac:chgData name="Stacey Clack" userId="S::sclack@cwsglobal.org::000899d2-6b3f-4783-98cb-e737f98368e0" providerId="AD" clId="Web-{924D72FA-E330-42C9-8AAF-C41829EB51E9}" dt="2023-11-30T16:30:56.912" v="336" actId="20577"/>
          <ac:spMkLst>
            <pc:docMk/>
            <pc:sldMk cId="2514324957" sldId="271"/>
            <ac:spMk id="2" creationId="{9AE7271A-5B8E-84C2-37B4-E4BC8E93CC86}"/>
          </ac:spMkLst>
        </pc:spChg>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924D72FA-E330-42C9-8AAF-C41829EB51E9}" dt="2023-11-30T16:28:37.110" v="315"/>
              <pc2:cmMkLst xmlns:pc2="http://schemas.microsoft.com/office/powerpoint/2019/9/main/command">
                <pc:docMk/>
                <pc:sldMk cId="2514324957" sldId="271"/>
                <pc2:cmMk id="{78B7D5B8-B62D-4246-B26E-249175318B77}"/>
              </pc2:cmMkLst>
            </pc226:cmChg>
          </p:ext>
        </pc:extLst>
      </pc:sldChg>
      <pc:sldChg chg="modSp add ord replId addCm">
        <pc:chgData name="Stacey Clack" userId="S::sclack@cwsglobal.org::000899d2-6b3f-4783-98cb-e737f98368e0" providerId="AD" clId="Web-{924D72FA-E330-42C9-8AAF-C41829EB51E9}" dt="2023-11-30T16:31:15.662" v="337" actId="20577"/>
        <pc:sldMkLst>
          <pc:docMk/>
          <pc:sldMk cId="2363304086" sldId="272"/>
        </pc:sldMkLst>
        <pc:spChg chg="mod">
          <ac:chgData name="Stacey Clack" userId="S::sclack@cwsglobal.org::000899d2-6b3f-4783-98cb-e737f98368e0" providerId="AD" clId="Web-{924D72FA-E330-42C9-8AAF-C41829EB51E9}" dt="2023-11-30T16:31:15.662" v="337" actId="20577"/>
          <ac:spMkLst>
            <pc:docMk/>
            <pc:sldMk cId="2363304086" sldId="272"/>
            <ac:spMk id="2" creationId="{9AE7271A-5B8E-84C2-37B4-E4BC8E93CC86}"/>
          </ac:spMkLst>
        </pc:spChg>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924D72FA-E330-42C9-8AAF-C41829EB51E9}" dt="2023-11-30T16:28:27" v="313"/>
              <pc2:cmMkLst xmlns:pc2="http://schemas.microsoft.com/office/powerpoint/2019/9/main/command">
                <pc:docMk/>
                <pc:sldMk cId="2363304086" sldId="272"/>
                <pc2:cmMk id="{D1A8EA44-6908-4F96-8132-4879704231B8}"/>
              </pc2:cmMkLst>
            </pc226:cmChg>
            <pc226:cmChg xmlns:pc226="http://schemas.microsoft.com/office/powerpoint/2022/06/main/command" chg="add">
              <pc226:chgData name="Stacey Clack" userId="S::sclack@cwsglobal.org::000899d2-6b3f-4783-98cb-e737f98368e0" providerId="AD" clId="Web-{924D72FA-E330-42C9-8AAF-C41829EB51E9}" dt="2023-11-30T16:28:20.235" v="311"/>
              <pc2:cmMkLst xmlns:pc2="http://schemas.microsoft.com/office/powerpoint/2019/9/main/command">
                <pc:docMk/>
                <pc:sldMk cId="2363304086" sldId="272"/>
                <pc2:cmMk id="{78A8AB6E-4FC1-4C49-9A45-D093A607367E}"/>
              </pc2:cmMkLst>
            </pc226:cmChg>
          </p:ext>
        </pc:extLst>
      </pc:sldChg>
      <pc:sldChg chg="new del">
        <pc:chgData name="Stacey Clack" userId="S::sclack@cwsglobal.org::000899d2-6b3f-4783-98cb-e737f98368e0" providerId="AD" clId="Web-{924D72FA-E330-42C9-8AAF-C41829EB51E9}" dt="2023-11-30T16:20:48.298" v="66"/>
        <pc:sldMkLst>
          <pc:docMk/>
          <pc:sldMk cId="1133492554" sldId="273"/>
        </pc:sldMkLst>
      </pc:sldChg>
      <pc:sldChg chg="new del">
        <pc:chgData name="Stacey Clack" userId="S::sclack@cwsglobal.org::000899d2-6b3f-4783-98cb-e737f98368e0" providerId="AD" clId="Web-{924D72FA-E330-42C9-8AAF-C41829EB51E9}" dt="2023-11-30T16:20:42.282" v="64"/>
        <pc:sldMkLst>
          <pc:docMk/>
          <pc:sldMk cId="3687580750" sldId="273"/>
        </pc:sldMkLst>
      </pc:sldChg>
      <pc:sldChg chg="modSp add ord replId">
        <pc:chgData name="Stacey Clack" userId="S::sclack@cwsglobal.org::000899d2-6b3f-4783-98cb-e737f98368e0" providerId="AD" clId="Web-{924D72FA-E330-42C9-8AAF-C41829EB51E9}" dt="2023-11-30T16:30:02.722" v="329" actId="1076"/>
        <pc:sldMkLst>
          <pc:docMk/>
          <pc:sldMk cId="4129495748" sldId="273"/>
        </pc:sldMkLst>
        <pc:spChg chg="mod">
          <ac:chgData name="Stacey Clack" userId="S::sclack@cwsglobal.org::000899d2-6b3f-4783-98cb-e737f98368e0" providerId="AD" clId="Web-{924D72FA-E330-42C9-8AAF-C41829EB51E9}" dt="2023-11-30T16:30:02.722" v="329" actId="1076"/>
          <ac:spMkLst>
            <pc:docMk/>
            <pc:sldMk cId="4129495748" sldId="273"/>
            <ac:spMk id="2" creationId="{9AE7271A-5B8E-84C2-37B4-E4BC8E93CC86}"/>
          </ac:spMkLst>
        </pc:spChg>
      </pc:sldChg>
      <pc:sldChg chg="modSp add ord replId">
        <pc:chgData name="Stacey Clack" userId="S::sclack@cwsglobal.org::000899d2-6b3f-4783-98cb-e737f98368e0" providerId="AD" clId="Web-{924D72FA-E330-42C9-8AAF-C41829EB51E9}" dt="2023-11-30T16:33:13.463" v="369" actId="20577"/>
        <pc:sldMkLst>
          <pc:docMk/>
          <pc:sldMk cId="1418920943" sldId="274"/>
        </pc:sldMkLst>
        <pc:spChg chg="mod">
          <ac:chgData name="Stacey Clack" userId="S::sclack@cwsglobal.org::000899d2-6b3f-4783-98cb-e737f98368e0" providerId="AD" clId="Web-{924D72FA-E330-42C9-8AAF-C41829EB51E9}" dt="2023-11-30T16:33:13.463" v="369" actId="20577"/>
          <ac:spMkLst>
            <pc:docMk/>
            <pc:sldMk cId="1418920943" sldId="274"/>
            <ac:spMk id="2" creationId="{9AE7271A-5B8E-84C2-37B4-E4BC8E93CC86}"/>
          </ac:spMkLst>
        </pc:spChg>
      </pc:sldChg>
    </pc:docChg>
  </pc:docChgLst>
  <pc:docChgLst>
    <pc:chgData name="David Sulewski" userId="S::dsulewski@cwsglobal.org::dfae739b-37b8-4efc-995f-f855c194ec8d" providerId="AD" clId="Web-{CD3F72E1-0416-217E-4C1C-F64951282282}"/>
    <pc:docChg chg="addSld delSld modSld">
      <pc:chgData name="David Sulewski" userId="S::dsulewski@cwsglobal.org::dfae739b-37b8-4efc-995f-f855c194ec8d" providerId="AD" clId="Web-{CD3F72E1-0416-217E-4C1C-F64951282282}" dt="2023-12-11T21:12:11.156" v="127"/>
      <pc:docMkLst>
        <pc:docMk/>
      </pc:docMkLst>
      <pc:sldChg chg="modCm">
        <pc:chgData name="David Sulewski" userId="S::dsulewski@cwsglobal.org::dfae739b-37b8-4efc-995f-f855c194ec8d" providerId="AD" clId="Web-{CD3F72E1-0416-217E-4C1C-F64951282282}" dt="2023-12-11T21:12:11.156" v="127"/>
        <pc:sldMkLst>
          <pc:docMk/>
          <pc:sldMk cId="4129495748" sldId="273"/>
        </pc:sldMkLst>
        <pc:extLst>
          <p:ext xmlns:p="http://schemas.openxmlformats.org/presentationml/2006/main" uri="{D6D511B9-2390-475A-947B-AFAB55BFBCF1}">
            <pc226:cmChg xmlns:pc226="http://schemas.microsoft.com/office/powerpoint/2022/06/main/command" chg="">
              <pc226:chgData name="David Sulewski" userId="S::dsulewski@cwsglobal.org::dfae739b-37b8-4efc-995f-f855c194ec8d" providerId="AD" clId="Web-{CD3F72E1-0416-217E-4C1C-F64951282282}" dt="2023-12-11T21:12:11.156" v="127"/>
              <pc2:cmMkLst xmlns:pc2="http://schemas.microsoft.com/office/powerpoint/2019/9/main/command">
                <pc:docMk/>
                <pc:sldMk cId="4129495748" sldId="273"/>
                <pc2:cmMk id="{65BB61BE-34DF-4881-967A-998BBB5AFD62}"/>
              </pc2:cmMkLst>
              <pc226:cmRplyChg chg="add">
                <pc226:chgData name="David Sulewski" userId="S::dsulewski@cwsglobal.org::dfae739b-37b8-4efc-995f-f855c194ec8d" providerId="AD" clId="Web-{CD3F72E1-0416-217E-4C1C-F64951282282}" dt="2023-12-11T21:12:11.156" v="127"/>
                <pc2:cmRplyMkLst xmlns:pc2="http://schemas.microsoft.com/office/powerpoint/2019/9/main/command">
                  <pc:docMk/>
                  <pc:sldMk cId="4129495748" sldId="273"/>
                  <pc2:cmMk id="{65BB61BE-34DF-4881-967A-998BBB5AFD62}"/>
                  <pc2:cmRplyMk id="{A833F7F6-3524-431F-812D-D3596A50BB12}"/>
                </pc2:cmRplyMkLst>
              </pc226:cmRplyChg>
            </pc226:cmChg>
          </p:ext>
        </pc:extLst>
      </pc:sldChg>
      <pc:sldChg chg="add">
        <pc:chgData name="David Sulewski" userId="S::dsulewski@cwsglobal.org::dfae739b-37b8-4efc-995f-f855c194ec8d" providerId="AD" clId="Web-{CD3F72E1-0416-217E-4C1C-F64951282282}" dt="2023-12-11T20:53:11.541" v="0"/>
        <pc:sldMkLst>
          <pc:docMk/>
          <pc:sldMk cId="325436976" sldId="283"/>
        </pc:sldMkLst>
      </pc:sldChg>
      <pc:sldChg chg="add">
        <pc:chgData name="David Sulewski" userId="S::dsulewski@cwsglobal.org::dfae739b-37b8-4efc-995f-f855c194ec8d" providerId="AD" clId="Web-{CD3F72E1-0416-217E-4C1C-F64951282282}" dt="2023-12-11T20:53:12.369" v="1"/>
        <pc:sldMkLst>
          <pc:docMk/>
          <pc:sldMk cId="1781932439" sldId="284"/>
        </pc:sldMkLst>
      </pc:sldChg>
      <pc:sldChg chg="add">
        <pc:chgData name="David Sulewski" userId="S::dsulewski@cwsglobal.org::dfae739b-37b8-4efc-995f-f855c194ec8d" providerId="AD" clId="Web-{CD3F72E1-0416-217E-4C1C-F64951282282}" dt="2023-12-11T20:53:12.681" v="2"/>
        <pc:sldMkLst>
          <pc:docMk/>
          <pc:sldMk cId="4169752309" sldId="285"/>
        </pc:sldMkLst>
      </pc:sldChg>
      <pc:sldChg chg="add">
        <pc:chgData name="David Sulewski" userId="S::dsulewski@cwsglobal.org::dfae739b-37b8-4efc-995f-f855c194ec8d" providerId="AD" clId="Web-{CD3F72E1-0416-217E-4C1C-F64951282282}" dt="2023-12-11T20:53:12.962" v="3"/>
        <pc:sldMkLst>
          <pc:docMk/>
          <pc:sldMk cId="2039690008" sldId="286"/>
        </pc:sldMkLst>
      </pc:sldChg>
      <pc:sldChg chg="modSp add">
        <pc:chgData name="David Sulewski" userId="S::dsulewski@cwsglobal.org::dfae739b-37b8-4efc-995f-f855c194ec8d" providerId="AD" clId="Web-{CD3F72E1-0416-217E-4C1C-F64951282282}" dt="2023-12-11T20:53:57.917" v="9" actId="20577"/>
        <pc:sldMkLst>
          <pc:docMk/>
          <pc:sldMk cId="1954614977" sldId="287"/>
        </pc:sldMkLst>
        <pc:spChg chg="mod">
          <ac:chgData name="David Sulewski" userId="S::dsulewski@cwsglobal.org::dfae739b-37b8-4efc-995f-f855c194ec8d" providerId="AD" clId="Web-{CD3F72E1-0416-217E-4C1C-F64951282282}" dt="2023-12-11T20:53:57.917" v="9" actId="20577"/>
          <ac:spMkLst>
            <pc:docMk/>
            <pc:sldMk cId="1954614977" sldId="287"/>
            <ac:spMk id="2" creationId="{604AFE35-83B7-8747-9BEF-0D6446F3B2F7}"/>
          </ac:spMkLst>
        </pc:spChg>
      </pc:sldChg>
      <pc:sldChg chg="add del">
        <pc:chgData name="David Sulewski" userId="S::dsulewski@cwsglobal.org::dfae739b-37b8-4efc-995f-f855c194ec8d" providerId="AD" clId="Web-{CD3F72E1-0416-217E-4C1C-F64951282282}" dt="2023-12-11T21:00:02.507" v="19"/>
        <pc:sldMkLst>
          <pc:docMk/>
          <pc:sldMk cId="3239313851" sldId="288"/>
        </pc:sldMkLst>
      </pc:sldChg>
      <pc:sldChg chg="add del">
        <pc:chgData name="David Sulewski" userId="S::dsulewski@cwsglobal.org::dfae739b-37b8-4efc-995f-f855c194ec8d" providerId="AD" clId="Web-{CD3F72E1-0416-217E-4C1C-F64951282282}" dt="2023-12-11T21:00:02.507" v="18"/>
        <pc:sldMkLst>
          <pc:docMk/>
          <pc:sldMk cId="32795133" sldId="289"/>
        </pc:sldMkLst>
      </pc:sldChg>
      <pc:sldChg chg="add del">
        <pc:chgData name="David Sulewski" userId="S::dsulewski@cwsglobal.org::dfae739b-37b8-4efc-995f-f855c194ec8d" providerId="AD" clId="Web-{CD3F72E1-0416-217E-4C1C-F64951282282}" dt="2023-12-11T21:00:02.491" v="17"/>
        <pc:sldMkLst>
          <pc:docMk/>
          <pc:sldMk cId="3049555215" sldId="290"/>
        </pc:sldMkLst>
      </pc:sldChg>
      <pc:sldChg chg="add del">
        <pc:chgData name="David Sulewski" userId="S::dsulewski@cwsglobal.org::dfae739b-37b8-4efc-995f-f855c194ec8d" providerId="AD" clId="Web-{CD3F72E1-0416-217E-4C1C-F64951282282}" dt="2023-12-11T21:00:02.491" v="16"/>
        <pc:sldMkLst>
          <pc:docMk/>
          <pc:sldMk cId="1115228273" sldId="291"/>
        </pc:sldMkLst>
      </pc:sldChg>
      <pc:sldChg chg="add del">
        <pc:chgData name="David Sulewski" userId="S::dsulewski@cwsglobal.org::dfae739b-37b8-4efc-995f-f855c194ec8d" providerId="AD" clId="Web-{CD3F72E1-0416-217E-4C1C-F64951282282}" dt="2023-12-11T21:00:02.491" v="15"/>
        <pc:sldMkLst>
          <pc:docMk/>
          <pc:sldMk cId="3014001013" sldId="292"/>
        </pc:sldMkLst>
      </pc:sldChg>
      <pc:sldChg chg="modSp add">
        <pc:chgData name="David Sulewski" userId="S::dsulewski@cwsglobal.org::dfae739b-37b8-4efc-995f-f855c194ec8d" providerId="AD" clId="Web-{CD3F72E1-0416-217E-4C1C-F64951282282}" dt="2023-12-11T21:02:54.013" v="79" actId="20577"/>
        <pc:sldMkLst>
          <pc:docMk/>
          <pc:sldMk cId="3631892583" sldId="465"/>
        </pc:sldMkLst>
        <pc:spChg chg="mod">
          <ac:chgData name="David Sulewski" userId="S::dsulewski@cwsglobal.org::dfae739b-37b8-4efc-995f-f855c194ec8d" providerId="AD" clId="Web-{CD3F72E1-0416-217E-4C1C-F64951282282}" dt="2023-12-11T21:02:54.013" v="79" actId="20577"/>
          <ac:spMkLst>
            <pc:docMk/>
            <pc:sldMk cId="3631892583" sldId="465"/>
            <ac:spMk id="9" creationId="{39A9A5ED-0819-6937-91B0-BCFE0C054E1B}"/>
          </ac:spMkLst>
        </pc:spChg>
      </pc:sldChg>
      <pc:sldChg chg="add">
        <pc:chgData name="David Sulewski" userId="S::dsulewski@cwsglobal.org::dfae739b-37b8-4efc-995f-f855c194ec8d" providerId="AD" clId="Web-{CD3F72E1-0416-217E-4C1C-F64951282282}" dt="2023-12-11T21:04:31.453" v="82"/>
        <pc:sldMkLst>
          <pc:docMk/>
          <pc:sldMk cId="2788107055" sldId="467"/>
        </pc:sldMkLst>
      </pc:sldChg>
      <pc:sldChg chg="add">
        <pc:chgData name="David Sulewski" userId="S::dsulewski@cwsglobal.org::dfae739b-37b8-4efc-995f-f855c194ec8d" providerId="AD" clId="Web-{CD3F72E1-0416-217E-4C1C-F64951282282}" dt="2023-12-11T21:01:21.697" v="26"/>
        <pc:sldMkLst>
          <pc:docMk/>
          <pc:sldMk cId="376645702" sldId="470"/>
        </pc:sldMkLst>
      </pc:sldChg>
      <pc:sldChg chg="add">
        <pc:chgData name="David Sulewski" userId="S::dsulewski@cwsglobal.org::dfae739b-37b8-4efc-995f-f855c194ec8d" providerId="AD" clId="Web-{CD3F72E1-0416-217E-4C1C-F64951282282}" dt="2023-12-11T21:04:31.141" v="80"/>
        <pc:sldMkLst>
          <pc:docMk/>
          <pc:sldMk cId="1847289121" sldId="485"/>
        </pc:sldMkLst>
      </pc:sldChg>
      <pc:sldChg chg="add">
        <pc:chgData name="David Sulewski" userId="S::dsulewski@cwsglobal.org::dfae739b-37b8-4efc-995f-f855c194ec8d" providerId="AD" clId="Web-{CD3F72E1-0416-217E-4C1C-F64951282282}" dt="2023-12-11T21:04:31.641" v="84"/>
        <pc:sldMkLst>
          <pc:docMk/>
          <pc:sldMk cId="1801974912" sldId="490"/>
        </pc:sldMkLst>
      </pc:sldChg>
      <pc:sldChg chg="modSp add">
        <pc:chgData name="David Sulewski" userId="S::dsulewski@cwsglobal.org::dfae739b-37b8-4efc-995f-f855c194ec8d" providerId="AD" clId="Web-{CD3F72E1-0416-217E-4C1C-F64951282282}" dt="2023-12-11T21:04:56.704" v="99" actId="20577"/>
        <pc:sldMkLst>
          <pc:docMk/>
          <pc:sldMk cId="2130199015" sldId="544"/>
        </pc:sldMkLst>
        <pc:spChg chg="mod">
          <ac:chgData name="David Sulewski" userId="S::dsulewski@cwsglobal.org::dfae739b-37b8-4efc-995f-f855c194ec8d" providerId="AD" clId="Web-{CD3F72E1-0416-217E-4C1C-F64951282282}" dt="2023-12-11T21:04:56.704" v="99" actId="20577"/>
          <ac:spMkLst>
            <pc:docMk/>
            <pc:sldMk cId="2130199015" sldId="544"/>
            <ac:spMk id="4" creationId="{87650C72-96A4-307D-23C9-83EFCB7CF628}"/>
          </ac:spMkLst>
        </pc:spChg>
      </pc:sldChg>
      <pc:sldChg chg="add">
        <pc:chgData name="David Sulewski" userId="S::dsulewski@cwsglobal.org::dfae739b-37b8-4efc-995f-f855c194ec8d" providerId="AD" clId="Web-{CD3F72E1-0416-217E-4C1C-F64951282282}" dt="2023-12-11T21:04:31.313" v="81"/>
        <pc:sldMkLst>
          <pc:docMk/>
          <pc:sldMk cId="1966819797" sldId="545"/>
        </pc:sldMkLst>
      </pc:sldChg>
      <pc:sldChg chg="add">
        <pc:chgData name="David Sulewski" userId="S::dsulewski@cwsglobal.org::dfae739b-37b8-4efc-995f-f855c194ec8d" providerId="AD" clId="Web-{CD3F72E1-0416-217E-4C1C-F64951282282}" dt="2023-12-11T21:00:11.351" v="22"/>
        <pc:sldMkLst>
          <pc:docMk/>
          <pc:sldMk cId="4065275672" sldId="549"/>
        </pc:sldMkLst>
      </pc:sldChg>
      <pc:sldChg chg="add">
        <pc:chgData name="David Sulewski" userId="S::dsulewski@cwsglobal.org::dfae739b-37b8-4efc-995f-f855c194ec8d" providerId="AD" clId="Web-{CD3F72E1-0416-217E-4C1C-F64951282282}" dt="2023-12-11T21:00:11.445" v="23"/>
        <pc:sldMkLst>
          <pc:docMk/>
          <pc:sldMk cId="826761020" sldId="550"/>
        </pc:sldMkLst>
      </pc:sldChg>
      <pc:sldChg chg="add">
        <pc:chgData name="David Sulewski" userId="S::dsulewski@cwsglobal.org::dfae739b-37b8-4efc-995f-f855c194ec8d" providerId="AD" clId="Web-{CD3F72E1-0416-217E-4C1C-F64951282282}" dt="2023-12-11T21:00:11.179" v="21"/>
        <pc:sldMkLst>
          <pc:docMk/>
          <pc:sldMk cId="2223358415" sldId="551"/>
        </pc:sldMkLst>
      </pc:sldChg>
      <pc:sldChg chg="add">
        <pc:chgData name="David Sulewski" userId="S::dsulewski@cwsglobal.org::dfae739b-37b8-4efc-995f-f855c194ec8d" providerId="AD" clId="Web-{CD3F72E1-0416-217E-4C1C-F64951282282}" dt="2023-12-11T21:00:10.992" v="20"/>
        <pc:sldMkLst>
          <pc:docMk/>
          <pc:sldMk cId="3199673477" sldId="552"/>
        </pc:sldMkLst>
      </pc:sldChg>
      <pc:sldChg chg="add">
        <pc:chgData name="David Sulewski" userId="S::dsulewski@cwsglobal.org::dfae739b-37b8-4efc-995f-f855c194ec8d" providerId="AD" clId="Web-{CD3F72E1-0416-217E-4C1C-F64951282282}" dt="2023-12-11T21:00:42.305" v="24"/>
        <pc:sldMkLst>
          <pc:docMk/>
          <pc:sldMk cId="2443510325" sldId="553"/>
        </pc:sldMkLst>
      </pc:sldChg>
      <pc:sldChg chg="modSp add">
        <pc:chgData name="David Sulewski" userId="S::dsulewski@cwsglobal.org::dfae739b-37b8-4efc-995f-f855c194ec8d" providerId="AD" clId="Web-{CD3F72E1-0416-217E-4C1C-F64951282282}" dt="2023-12-11T21:06:18.566" v="115" actId="20577"/>
        <pc:sldMkLst>
          <pc:docMk/>
          <pc:sldMk cId="3369258308" sldId="554"/>
        </pc:sldMkLst>
        <pc:spChg chg="mod">
          <ac:chgData name="David Sulewski" userId="S::dsulewski@cwsglobal.org::dfae739b-37b8-4efc-995f-f855c194ec8d" providerId="AD" clId="Web-{CD3F72E1-0416-217E-4C1C-F64951282282}" dt="2023-12-11T21:06:18.566" v="115" actId="20577"/>
          <ac:spMkLst>
            <pc:docMk/>
            <pc:sldMk cId="3369258308" sldId="554"/>
            <ac:spMk id="2" creationId="{75472839-9DF7-4F80-ADA9-04126ADC4881}"/>
          </ac:spMkLst>
        </pc:spChg>
      </pc:sldChg>
      <pc:sldChg chg="modSp add">
        <pc:chgData name="David Sulewski" userId="S::dsulewski@cwsglobal.org::dfae739b-37b8-4efc-995f-f855c194ec8d" providerId="AD" clId="Web-{CD3F72E1-0416-217E-4C1C-F64951282282}" dt="2023-12-11T21:06:09.269" v="109" actId="20577"/>
        <pc:sldMkLst>
          <pc:docMk/>
          <pc:sldMk cId="331099244" sldId="555"/>
        </pc:sldMkLst>
        <pc:spChg chg="mod">
          <ac:chgData name="David Sulewski" userId="S::dsulewski@cwsglobal.org::dfae739b-37b8-4efc-995f-f855c194ec8d" providerId="AD" clId="Web-{CD3F72E1-0416-217E-4C1C-F64951282282}" dt="2023-12-11T21:06:09.269" v="109" actId="20577"/>
          <ac:spMkLst>
            <pc:docMk/>
            <pc:sldMk cId="331099244" sldId="555"/>
            <ac:spMk id="2" creationId="{75472839-9DF7-4F80-ADA9-04126ADC4881}"/>
          </ac:spMkLst>
        </pc:spChg>
      </pc:sldChg>
      <pc:sldChg chg="add del">
        <pc:chgData name="David Sulewski" userId="S::dsulewski@cwsglobal.org::dfae739b-37b8-4efc-995f-f855c194ec8d" providerId="AD" clId="Web-{CD3F72E1-0416-217E-4C1C-F64951282282}" dt="2023-12-11T21:06:58.989" v="121"/>
        <pc:sldMkLst>
          <pc:docMk/>
          <pc:sldMk cId="170277591" sldId="556"/>
        </pc:sldMkLst>
      </pc:sldChg>
      <pc:sldChg chg="addSp delSp modSp add replId">
        <pc:chgData name="David Sulewski" userId="S::dsulewski@cwsglobal.org::dfae739b-37b8-4efc-995f-f855c194ec8d" providerId="AD" clId="Web-{CD3F72E1-0416-217E-4C1C-F64951282282}" dt="2023-12-11T21:10:44.372" v="126" actId="1076"/>
        <pc:sldMkLst>
          <pc:docMk/>
          <pc:sldMk cId="2607358537" sldId="556"/>
        </pc:sldMkLst>
        <pc:spChg chg="del">
          <ac:chgData name="David Sulewski" userId="S::dsulewski@cwsglobal.org::dfae739b-37b8-4efc-995f-f855c194ec8d" providerId="AD" clId="Web-{CD3F72E1-0416-217E-4C1C-F64951282282}" dt="2023-12-11T21:10:35.825" v="123"/>
          <ac:spMkLst>
            <pc:docMk/>
            <pc:sldMk cId="2607358537" sldId="556"/>
            <ac:spMk id="2" creationId="{53F537AC-173E-4C4A-9AC0-529D7189A293}"/>
          </ac:spMkLst>
        </pc:spChg>
        <pc:spChg chg="add del mod">
          <ac:chgData name="David Sulewski" userId="S::dsulewski@cwsglobal.org::dfae739b-37b8-4efc-995f-f855c194ec8d" providerId="AD" clId="Web-{CD3F72E1-0416-217E-4C1C-F64951282282}" dt="2023-12-11T21:10:39.903" v="125"/>
          <ac:spMkLst>
            <pc:docMk/>
            <pc:sldMk cId="2607358537" sldId="556"/>
            <ac:spMk id="4" creationId="{794B4BCA-3396-BC09-D8F3-24CBD563296C}"/>
          </ac:spMkLst>
        </pc:spChg>
        <pc:spChg chg="add mod">
          <ac:chgData name="David Sulewski" userId="S::dsulewski@cwsglobal.org::dfae739b-37b8-4efc-995f-f855c194ec8d" providerId="AD" clId="Web-{CD3F72E1-0416-217E-4C1C-F64951282282}" dt="2023-12-11T21:10:44.372" v="126" actId="1076"/>
          <ac:spMkLst>
            <pc:docMk/>
            <pc:sldMk cId="2607358537" sldId="556"/>
            <ac:spMk id="5" creationId="{D21494B4-E97F-E72E-D8CD-5A92F57EBFBA}"/>
          </ac:spMkLst>
        </pc:spChg>
      </pc:sldChg>
      <pc:sldChg chg="add del">
        <pc:chgData name="David Sulewski" userId="S::dsulewski@cwsglobal.org::dfae739b-37b8-4efc-995f-f855c194ec8d" providerId="AD" clId="Web-{CD3F72E1-0416-217E-4C1C-F64951282282}" dt="2023-12-11T21:06:38.504" v="118"/>
        <pc:sldMkLst>
          <pc:docMk/>
          <pc:sldMk cId="4636418" sldId="557"/>
        </pc:sldMkLst>
      </pc:sldChg>
      <pc:sldMasterChg chg="addSldLayout">
        <pc:chgData name="David Sulewski" userId="S::dsulewski@cwsglobal.org::dfae739b-37b8-4efc-995f-f855c194ec8d" providerId="AD" clId="Web-{CD3F72E1-0416-217E-4C1C-F64951282282}" dt="2023-12-11T21:05:43.159" v="100"/>
        <pc:sldMasterMkLst>
          <pc:docMk/>
          <pc:sldMasterMk cId="1362220832" sldId="2147483658"/>
        </pc:sldMasterMkLst>
        <pc:sldLayoutChg chg="add">
          <pc:chgData name="David Sulewski" userId="S::dsulewski@cwsglobal.org::dfae739b-37b8-4efc-995f-f855c194ec8d" providerId="AD" clId="Web-{CD3F72E1-0416-217E-4C1C-F64951282282}" dt="2023-12-11T20:53:11.541" v="0"/>
          <pc:sldLayoutMkLst>
            <pc:docMk/>
            <pc:sldMasterMk cId="1362220832" sldId="2147483658"/>
            <pc:sldLayoutMk cId="4010858289" sldId="2147483819"/>
          </pc:sldLayoutMkLst>
        </pc:sldLayoutChg>
        <pc:sldLayoutChg chg="add">
          <pc:chgData name="David Sulewski" userId="S::dsulewski@cwsglobal.org::dfae739b-37b8-4efc-995f-f855c194ec8d" providerId="AD" clId="Web-{CD3F72E1-0416-217E-4C1C-F64951282282}" dt="2023-12-11T21:00:10.992" v="20"/>
          <pc:sldLayoutMkLst>
            <pc:docMk/>
            <pc:sldMasterMk cId="1362220832" sldId="2147483658"/>
            <pc:sldLayoutMk cId="4170250888" sldId="2147483820"/>
          </pc:sldLayoutMkLst>
        </pc:sldLayoutChg>
        <pc:sldLayoutChg chg="add">
          <pc:chgData name="David Sulewski" userId="S::dsulewski@cwsglobal.org::dfae739b-37b8-4efc-995f-f855c194ec8d" providerId="AD" clId="Web-{CD3F72E1-0416-217E-4C1C-F64951282282}" dt="2023-12-11T21:00:11.445" v="23"/>
          <pc:sldLayoutMkLst>
            <pc:docMk/>
            <pc:sldMasterMk cId="1362220832" sldId="2147483658"/>
            <pc:sldLayoutMk cId="2565110372" sldId="2147483821"/>
          </pc:sldLayoutMkLst>
        </pc:sldLayoutChg>
        <pc:sldLayoutChg chg="add">
          <pc:chgData name="David Sulewski" userId="S::dsulewski@cwsglobal.org::dfae739b-37b8-4efc-995f-f855c194ec8d" providerId="AD" clId="Web-{CD3F72E1-0416-217E-4C1C-F64951282282}" dt="2023-12-11T21:00:42.305" v="24"/>
          <pc:sldLayoutMkLst>
            <pc:docMk/>
            <pc:sldMasterMk cId="1362220832" sldId="2147483658"/>
            <pc:sldLayoutMk cId="4081555270" sldId="2147483822"/>
          </pc:sldLayoutMkLst>
        </pc:sldLayoutChg>
        <pc:sldLayoutChg chg="add">
          <pc:chgData name="David Sulewski" userId="S::dsulewski@cwsglobal.org::dfae739b-37b8-4efc-995f-f855c194ec8d" providerId="AD" clId="Web-{CD3F72E1-0416-217E-4C1C-F64951282282}" dt="2023-12-11T21:05:43.159" v="100"/>
          <pc:sldLayoutMkLst>
            <pc:docMk/>
            <pc:sldMasterMk cId="1362220832" sldId="2147483658"/>
            <pc:sldLayoutMk cId="1437536287" sldId="2147483823"/>
          </pc:sldLayoutMkLst>
        </pc:sldLayoutChg>
      </pc:sldMasterChg>
    </pc:docChg>
  </pc:docChgLst>
  <pc:docChgLst>
    <pc:chgData name="Courtney McCurdy" userId="S::cmccurdy@cwsglobal.org::79e59cef-9e42-452d-b7f0-ba8656e206bd" providerId="AD" clId="Web-{12E184A9-3014-187F-B751-167543CAC1FF}"/>
    <pc:docChg chg="addSld delSld modSld sldOrd addMainMaster delMainMaster">
      <pc:chgData name="Courtney McCurdy" userId="S::cmccurdy@cwsglobal.org::79e59cef-9e42-452d-b7f0-ba8656e206bd" providerId="AD" clId="Web-{12E184A9-3014-187F-B751-167543CAC1FF}" dt="2023-12-01T14:19:44.265" v="24" actId="20577"/>
      <pc:docMkLst>
        <pc:docMk/>
      </pc:docMkLst>
      <pc:sldChg chg="addSp delSp modSp ord">
        <pc:chgData name="Courtney McCurdy" userId="S::cmccurdy@cwsglobal.org::79e59cef-9e42-452d-b7f0-ba8656e206bd" providerId="AD" clId="Web-{12E184A9-3014-187F-B751-167543CAC1FF}" dt="2023-12-01T14:18:33.123" v="21"/>
        <pc:sldMkLst>
          <pc:docMk/>
          <pc:sldMk cId="2363304086" sldId="272"/>
        </pc:sldMkLst>
        <pc:spChg chg="add del mod">
          <ac:chgData name="Courtney McCurdy" userId="S::cmccurdy@cwsglobal.org::79e59cef-9e42-452d-b7f0-ba8656e206bd" providerId="AD" clId="Web-{12E184A9-3014-187F-B751-167543CAC1FF}" dt="2023-12-01T14:17:17.887" v="9"/>
          <ac:spMkLst>
            <pc:docMk/>
            <pc:sldMk cId="2363304086" sldId="272"/>
            <ac:spMk id="3" creationId="{2BEC03D3-CC25-E9C8-106F-D5CE178CE130}"/>
          </ac:spMkLst>
        </pc:spChg>
        <pc:spChg chg="add del mod">
          <ac:chgData name="Courtney McCurdy" userId="S::cmccurdy@cwsglobal.org::79e59cef-9e42-452d-b7f0-ba8656e206bd" providerId="AD" clId="Web-{12E184A9-3014-187F-B751-167543CAC1FF}" dt="2023-12-01T14:17:40.950" v="15"/>
          <ac:spMkLst>
            <pc:docMk/>
            <pc:sldMk cId="2363304086" sldId="272"/>
            <ac:spMk id="5" creationId="{9431222C-4E55-1630-3C4E-88233E9BAD53}"/>
          </ac:spMkLst>
        </pc:spChg>
        <pc:spChg chg="add del mod">
          <ac:chgData name="Courtney McCurdy" userId="S::cmccurdy@cwsglobal.org::79e59cef-9e42-452d-b7f0-ba8656e206bd" providerId="AD" clId="Web-{12E184A9-3014-187F-B751-167543CAC1FF}" dt="2023-12-01T14:18:33.123" v="21"/>
          <ac:spMkLst>
            <pc:docMk/>
            <pc:sldMk cId="2363304086" sldId="272"/>
            <ac:spMk id="6" creationId="{DC0682F2-8B00-E06F-6479-C9E9283FD0D4}"/>
          </ac:spMkLst>
        </pc:spChg>
      </pc:sldChg>
      <pc:sldChg chg="modSp">
        <pc:chgData name="Courtney McCurdy" userId="S::cmccurdy@cwsglobal.org::79e59cef-9e42-452d-b7f0-ba8656e206bd" providerId="AD" clId="Web-{12E184A9-3014-187F-B751-167543CAC1FF}" dt="2023-12-01T14:19:44.265" v="24" actId="20577"/>
        <pc:sldMkLst>
          <pc:docMk/>
          <pc:sldMk cId="3893598026" sldId="279"/>
        </pc:sldMkLst>
        <pc:spChg chg="mod">
          <ac:chgData name="Courtney McCurdy" userId="S::cmccurdy@cwsglobal.org::79e59cef-9e42-452d-b7f0-ba8656e206bd" providerId="AD" clId="Web-{12E184A9-3014-187F-B751-167543CAC1FF}" dt="2023-12-01T14:19:44.265" v="24" actId="20577"/>
          <ac:spMkLst>
            <pc:docMk/>
            <pc:sldMk cId="3893598026" sldId="279"/>
            <ac:spMk id="8" creationId="{557C0CD5-3F9B-21B5-18CC-B7ADAD375107}"/>
          </ac:spMkLst>
        </pc:spChg>
      </pc:sldChg>
      <pc:sldChg chg="add del">
        <pc:chgData name="Courtney McCurdy" userId="S::cmccurdy@cwsglobal.org::79e59cef-9e42-452d-b7f0-ba8656e206bd" providerId="AD" clId="Web-{12E184A9-3014-187F-B751-167543CAC1FF}" dt="2023-12-01T14:15:53.166" v="4"/>
        <pc:sldMkLst>
          <pc:docMk/>
          <pc:sldMk cId="2746815372" sldId="281"/>
        </pc:sldMkLst>
      </pc:sldChg>
      <pc:sldMasterChg chg="add del addSldLayout delSldLayout">
        <pc:chgData name="Courtney McCurdy" userId="S::cmccurdy@cwsglobal.org::79e59cef-9e42-452d-b7f0-ba8656e206bd" providerId="AD" clId="Web-{12E184A9-3014-187F-B751-167543CAC1FF}" dt="2023-12-01T14:15:53.166" v="4"/>
        <pc:sldMasterMkLst>
          <pc:docMk/>
          <pc:sldMasterMk cId="356099269" sldId="2147483648"/>
        </pc:sldMasterMkLst>
        <pc:sldLayoutChg chg="add del">
          <pc:chgData name="Courtney McCurdy" userId="S::cmccurdy@cwsglobal.org::79e59cef-9e42-452d-b7f0-ba8656e206bd" providerId="AD" clId="Web-{12E184A9-3014-187F-B751-167543CAC1FF}" dt="2023-12-01T14:15:53.166" v="4"/>
          <pc:sldLayoutMkLst>
            <pc:docMk/>
            <pc:sldMasterMk cId="356099269" sldId="2147483648"/>
            <pc:sldLayoutMk cId="1276508944" sldId="2147483649"/>
          </pc:sldLayoutMkLst>
        </pc:sldLayoutChg>
        <pc:sldLayoutChg chg="add del">
          <pc:chgData name="Courtney McCurdy" userId="S::cmccurdy@cwsglobal.org::79e59cef-9e42-452d-b7f0-ba8656e206bd" providerId="AD" clId="Web-{12E184A9-3014-187F-B751-167543CAC1FF}" dt="2023-12-01T14:15:53.166" v="4"/>
          <pc:sldLayoutMkLst>
            <pc:docMk/>
            <pc:sldMasterMk cId="356099269" sldId="2147483648"/>
            <pc:sldLayoutMk cId="275613099" sldId="2147483650"/>
          </pc:sldLayoutMkLst>
        </pc:sldLayoutChg>
        <pc:sldLayoutChg chg="add del">
          <pc:chgData name="Courtney McCurdy" userId="S::cmccurdy@cwsglobal.org::79e59cef-9e42-452d-b7f0-ba8656e206bd" providerId="AD" clId="Web-{12E184A9-3014-187F-B751-167543CAC1FF}" dt="2023-12-01T14:15:53.166" v="4"/>
          <pc:sldLayoutMkLst>
            <pc:docMk/>
            <pc:sldMasterMk cId="356099269" sldId="2147483648"/>
            <pc:sldLayoutMk cId="3655436162" sldId="2147483651"/>
          </pc:sldLayoutMkLst>
        </pc:sldLayoutChg>
        <pc:sldLayoutChg chg="add del">
          <pc:chgData name="Courtney McCurdy" userId="S::cmccurdy@cwsglobal.org::79e59cef-9e42-452d-b7f0-ba8656e206bd" providerId="AD" clId="Web-{12E184A9-3014-187F-B751-167543CAC1FF}" dt="2023-12-01T14:15:53.166" v="4"/>
          <pc:sldLayoutMkLst>
            <pc:docMk/>
            <pc:sldMasterMk cId="356099269" sldId="2147483648"/>
            <pc:sldLayoutMk cId="4178556234" sldId="2147483652"/>
          </pc:sldLayoutMkLst>
        </pc:sldLayoutChg>
        <pc:sldLayoutChg chg="add del">
          <pc:chgData name="Courtney McCurdy" userId="S::cmccurdy@cwsglobal.org::79e59cef-9e42-452d-b7f0-ba8656e206bd" providerId="AD" clId="Web-{12E184A9-3014-187F-B751-167543CAC1FF}" dt="2023-12-01T14:15:53.166" v="4"/>
          <pc:sldLayoutMkLst>
            <pc:docMk/>
            <pc:sldMasterMk cId="356099269" sldId="2147483648"/>
            <pc:sldLayoutMk cId="3285624594" sldId="2147483653"/>
          </pc:sldLayoutMkLst>
        </pc:sldLayoutChg>
        <pc:sldLayoutChg chg="add del">
          <pc:chgData name="Courtney McCurdy" userId="S::cmccurdy@cwsglobal.org::79e59cef-9e42-452d-b7f0-ba8656e206bd" providerId="AD" clId="Web-{12E184A9-3014-187F-B751-167543CAC1FF}" dt="2023-12-01T14:15:53.166" v="4"/>
          <pc:sldLayoutMkLst>
            <pc:docMk/>
            <pc:sldMasterMk cId="356099269" sldId="2147483648"/>
            <pc:sldLayoutMk cId="3280830561" sldId="2147483654"/>
          </pc:sldLayoutMkLst>
        </pc:sldLayoutChg>
        <pc:sldLayoutChg chg="add del">
          <pc:chgData name="Courtney McCurdy" userId="S::cmccurdy@cwsglobal.org::79e59cef-9e42-452d-b7f0-ba8656e206bd" providerId="AD" clId="Web-{12E184A9-3014-187F-B751-167543CAC1FF}" dt="2023-12-01T14:15:53.166" v="4"/>
          <pc:sldLayoutMkLst>
            <pc:docMk/>
            <pc:sldMasterMk cId="356099269" sldId="2147483648"/>
            <pc:sldLayoutMk cId="3707972315" sldId="2147483655"/>
          </pc:sldLayoutMkLst>
        </pc:sldLayoutChg>
      </pc:sldMasterChg>
    </pc:docChg>
  </pc:docChgLst>
  <pc:docChgLst>
    <pc:chgData name="Stacey Clack" userId="S::sclack@cwsglobal.org::000899d2-6b3f-4783-98cb-e737f98368e0" providerId="AD" clId="Web-{217B1A8F-6F82-3438-0ACC-2D45A141FCEB}"/>
    <pc:docChg chg="delSld">
      <pc:chgData name="Stacey Clack" userId="S::sclack@cwsglobal.org::000899d2-6b3f-4783-98cb-e737f98368e0" providerId="AD" clId="Web-{217B1A8F-6F82-3438-0ACC-2D45A141FCEB}" dt="2023-12-13T14:05:24.292" v="0"/>
      <pc:docMkLst>
        <pc:docMk/>
      </pc:docMkLst>
      <pc:sldChg chg="del">
        <pc:chgData name="Stacey Clack" userId="S::sclack@cwsglobal.org::000899d2-6b3f-4783-98cb-e737f98368e0" providerId="AD" clId="Web-{217B1A8F-6F82-3438-0ACC-2D45A141FCEB}" dt="2023-12-13T14:05:24.292" v="0"/>
        <pc:sldMkLst>
          <pc:docMk/>
          <pc:sldMk cId="4129495748" sldId="273"/>
        </pc:sldMkLst>
      </pc:sldChg>
    </pc:docChg>
  </pc:docChgLst>
  <pc:docChgLst>
    <pc:chgData name="Courtney McCurdy" userId="S::cmccurdy@cwsglobal.org::79e59cef-9e42-452d-b7f0-ba8656e206bd" providerId="AD" clId="Web-{FEB09052-4166-21DD-79A1-506D4E449963}"/>
    <pc:docChg chg="sldOrd">
      <pc:chgData name="Courtney McCurdy" userId="S::cmccurdy@cwsglobal.org::79e59cef-9e42-452d-b7f0-ba8656e206bd" providerId="AD" clId="Web-{FEB09052-4166-21DD-79A1-506D4E449963}" dt="2023-11-30T17:00:01.073" v="1"/>
      <pc:docMkLst>
        <pc:docMk/>
      </pc:docMkLst>
      <pc:sldChg chg="modCm">
        <pc:chgData name="Courtney McCurdy" userId="S::cmccurdy@cwsglobal.org::79e59cef-9e42-452d-b7f0-ba8656e206bd" providerId="AD" clId="Web-{FEB09052-4166-21DD-79A1-506D4E449963}" dt="2023-11-30T16:59:58.885" v="0"/>
        <pc:sldMkLst>
          <pc:docMk/>
          <pc:sldMk cId="3294313617" sldId="278"/>
        </pc:sldMkLst>
        <pc:extLst>
          <p:ext xmlns:p="http://schemas.openxmlformats.org/presentationml/2006/main" uri="{D6D511B9-2390-475A-947B-AFAB55BFBCF1}">
            <pc226:cmChg xmlns:pc226="http://schemas.microsoft.com/office/powerpoint/2022/06/main/command" chg="mod modRxn">
              <pc226:chgData name="Courtney McCurdy" userId="S::cmccurdy@cwsglobal.org::79e59cef-9e42-452d-b7f0-ba8656e206bd" providerId="AD" clId="Web-{FEB09052-4166-21DD-79A1-506D4E449963}" dt="2023-11-30T16:59:58.885" v="0"/>
              <pc2:cmMkLst xmlns:pc2="http://schemas.microsoft.com/office/powerpoint/2019/9/main/command">
                <pc:docMk/>
                <pc:sldMk cId="3294313617" sldId="278"/>
                <pc2:cmMk id="{07CA1AA8-FACE-43E6-B7AF-164F8371E3EF}"/>
              </pc2:cmMkLst>
            </pc226:cmChg>
          </p:ext>
        </pc:extLst>
      </pc:sldChg>
      <pc:sldChg chg="ord">
        <pc:chgData name="Courtney McCurdy" userId="S::cmccurdy@cwsglobal.org::79e59cef-9e42-452d-b7f0-ba8656e206bd" providerId="AD" clId="Web-{FEB09052-4166-21DD-79A1-506D4E449963}" dt="2023-11-30T17:00:01.073" v="1"/>
        <pc:sldMkLst>
          <pc:docMk/>
          <pc:sldMk cId="3219574688" sldId="280"/>
        </pc:sldMkLst>
      </pc:sldChg>
    </pc:docChg>
  </pc:docChgLst>
  <pc:docChgLst>
    <pc:chgData name="Courtney McCurdy" userId="S::cmccurdy@cwsglobal.org::79e59cef-9e42-452d-b7f0-ba8656e206bd" providerId="AD" clId="Web-{88930DEC-3E29-BA19-C29F-CEBC6D4DF869}"/>
    <pc:docChg chg="">
      <pc:chgData name="Courtney McCurdy" userId="S::cmccurdy@cwsglobal.org::79e59cef-9e42-452d-b7f0-ba8656e206bd" providerId="AD" clId="Web-{88930DEC-3E29-BA19-C29F-CEBC6D4DF869}" dt="2023-11-30T16:40:05.015" v="1"/>
      <pc:docMkLst>
        <pc:docMk/>
      </pc:docMkLst>
      <pc:sldChg chg="modCm">
        <pc:chgData name="Courtney McCurdy" userId="S::cmccurdy@cwsglobal.org::79e59cef-9e42-452d-b7f0-ba8656e206bd" providerId="AD" clId="Web-{88930DEC-3E29-BA19-C29F-CEBC6D4DF869}" dt="2023-11-30T16:39:52.093" v="0"/>
        <pc:sldMkLst>
          <pc:docMk/>
          <pc:sldMk cId="2363304086" sldId="272"/>
        </pc:sldMkLst>
        <pc:extLst>
          <p:ext xmlns:p="http://schemas.openxmlformats.org/presentationml/2006/main" uri="{D6D511B9-2390-475A-947B-AFAB55BFBCF1}">
            <pc226:cmChg xmlns:pc226="http://schemas.microsoft.com/office/powerpoint/2022/06/main/command" chg="mod modRxn">
              <pc226:chgData name="Courtney McCurdy" userId="S::cmccurdy@cwsglobal.org::79e59cef-9e42-452d-b7f0-ba8656e206bd" providerId="AD" clId="Web-{88930DEC-3E29-BA19-C29F-CEBC6D4DF869}" dt="2023-11-30T16:39:52.093" v="0"/>
              <pc2:cmMkLst xmlns:pc2="http://schemas.microsoft.com/office/powerpoint/2019/9/main/command">
                <pc:docMk/>
                <pc:sldMk cId="2363304086" sldId="272"/>
                <pc2:cmMk id="{D1A8EA44-6908-4F96-8132-4879704231B8}"/>
              </pc2:cmMkLst>
            </pc226:cmChg>
          </p:ext>
        </pc:extLst>
      </pc:sldChg>
      <pc:sldChg chg="modCm">
        <pc:chgData name="Courtney McCurdy" userId="S::cmccurdy@cwsglobal.org::79e59cef-9e42-452d-b7f0-ba8656e206bd" providerId="AD" clId="Web-{88930DEC-3E29-BA19-C29F-CEBC6D4DF869}" dt="2023-11-30T16:40:05.015" v="1"/>
        <pc:sldMkLst>
          <pc:docMk/>
          <pc:sldMk cId="3294313617" sldId="278"/>
        </pc:sldMkLst>
        <pc:extLst>
          <p:ext xmlns:p="http://schemas.openxmlformats.org/presentationml/2006/main" uri="{D6D511B9-2390-475A-947B-AFAB55BFBCF1}">
            <pc226:cmChg xmlns:pc226="http://schemas.microsoft.com/office/powerpoint/2022/06/main/command" chg="mod modRxn">
              <pc226:chgData name="Courtney McCurdy" userId="S::cmccurdy@cwsglobal.org::79e59cef-9e42-452d-b7f0-ba8656e206bd" providerId="AD" clId="Web-{88930DEC-3E29-BA19-C29F-CEBC6D4DF869}" dt="2023-11-30T16:40:05.015" v="1"/>
              <pc2:cmMkLst xmlns:pc2="http://schemas.microsoft.com/office/powerpoint/2019/9/main/command">
                <pc:docMk/>
                <pc:sldMk cId="3294313617" sldId="278"/>
                <pc2:cmMk id="{4FA5FD88-9B17-4EBD-8E4F-C7B914D57A7F}"/>
              </pc2:cmMkLst>
            </pc226:cmChg>
          </p:ext>
        </pc:extLst>
      </pc:sldChg>
    </pc:docChg>
  </pc:docChgLst>
  <pc:docChgLst>
    <pc:chgData name="Stacey Clack" userId="S::sclack@cwsglobal.org::000899d2-6b3f-4783-98cb-e737f98368e0" providerId="AD" clId="Web-{20A981CC-AA74-C9A8-6F61-6E87519FC016}"/>
    <pc:docChg chg="addSld delSld modSld sldOrd">
      <pc:chgData name="Stacey Clack" userId="S::sclack@cwsglobal.org::000899d2-6b3f-4783-98cb-e737f98368e0" providerId="AD" clId="Web-{20A981CC-AA74-C9A8-6F61-6E87519FC016}" dt="2023-12-08T19:15:23.692" v="160" actId="1076"/>
      <pc:docMkLst>
        <pc:docMk/>
      </pc:docMkLst>
      <pc:sldChg chg="modSp">
        <pc:chgData name="Stacey Clack" userId="S::sclack@cwsglobal.org::000899d2-6b3f-4783-98cb-e737f98368e0" providerId="AD" clId="Web-{20A981CC-AA74-C9A8-6F61-6E87519FC016}" dt="2023-12-08T19:05:11.406" v="137" actId="20577"/>
        <pc:sldMkLst>
          <pc:docMk/>
          <pc:sldMk cId="915777488" sldId="258"/>
        </pc:sldMkLst>
        <pc:spChg chg="mod">
          <ac:chgData name="Stacey Clack" userId="S::sclack@cwsglobal.org::000899d2-6b3f-4783-98cb-e737f98368e0" providerId="AD" clId="Web-{20A981CC-AA74-C9A8-6F61-6E87519FC016}" dt="2023-12-08T19:05:11.406" v="137" actId="20577"/>
          <ac:spMkLst>
            <pc:docMk/>
            <pc:sldMk cId="915777488" sldId="258"/>
            <ac:spMk id="11" creationId="{1FA90173-7E0C-3620-2EDC-2449ECF48A80}"/>
          </ac:spMkLst>
        </pc:spChg>
      </pc:sldChg>
      <pc:sldChg chg="del">
        <pc:chgData name="Stacey Clack" userId="S::sclack@cwsglobal.org::000899d2-6b3f-4783-98cb-e737f98368e0" providerId="AD" clId="Web-{20A981CC-AA74-C9A8-6F61-6E87519FC016}" dt="2023-12-08T16:38:25.478" v="1"/>
        <pc:sldMkLst>
          <pc:docMk/>
          <pc:sldMk cId="3918101169" sldId="267"/>
        </pc:sldMkLst>
      </pc:sldChg>
      <pc:sldChg chg="del">
        <pc:chgData name="Stacey Clack" userId="S::sclack@cwsglobal.org::000899d2-6b3f-4783-98cb-e737f98368e0" providerId="AD" clId="Web-{20A981CC-AA74-C9A8-6F61-6E87519FC016}" dt="2023-12-08T16:38:10.509" v="0"/>
        <pc:sldMkLst>
          <pc:docMk/>
          <pc:sldMk cId="1178001519" sldId="269"/>
        </pc:sldMkLst>
      </pc:sldChg>
      <pc:sldChg chg="addSp delSp modSp add del">
        <pc:chgData name="Stacey Clack" userId="S::sclack@cwsglobal.org::000899d2-6b3f-4783-98cb-e737f98368e0" providerId="AD" clId="Web-{20A981CC-AA74-C9A8-6F61-6E87519FC016}" dt="2023-12-08T16:59:58.117" v="79" actId="1076"/>
        <pc:sldMkLst>
          <pc:docMk/>
          <pc:sldMk cId="3607168572" sldId="276"/>
        </pc:sldMkLst>
        <pc:spChg chg="del mod">
          <ac:chgData name="Stacey Clack" userId="S::sclack@cwsglobal.org::000899d2-6b3f-4783-98cb-e737f98368e0" providerId="AD" clId="Web-{20A981CC-AA74-C9A8-6F61-6E87519FC016}" dt="2023-12-08T16:56:16.628" v="58"/>
          <ac:spMkLst>
            <pc:docMk/>
            <pc:sldMk cId="3607168572" sldId="276"/>
            <ac:spMk id="2" creationId="{9AE7271A-5B8E-84C2-37B4-E4BC8E93CC86}"/>
          </ac:spMkLst>
        </pc:spChg>
        <pc:spChg chg="add mod">
          <ac:chgData name="Stacey Clack" userId="S::sclack@cwsglobal.org::000899d2-6b3f-4783-98cb-e737f98368e0" providerId="AD" clId="Web-{20A981CC-AA74-C9A8-6F61-6E87519FC016}" dt="2023-12-08T16:56:55.410" v="62"/>
          <ac:spMkLst>
            <pc:docMk/>
            <pc:sldMk cId="3607168572" sldId="276"/>
            <ac:spMk id="6" creationId="{FA1F977E-F64A-FCC0-47EF-69B6D2E24D6B}"/>
          </ac:spMkLst>
        </pc:spChg>
        <pc:spChg chg="add mod ord">
          <ac:chgData name="Stacey Clack" userId="S::sclack@cwsglobal.org::000899d2-6b3f-4783-98cb-e737f98368e0" providerId="AD" clId="Web-{20A981CC-AA74-C9A8-6F61-6E87519FC016}" dt="2023-12-08T16:59:30.663" v="74"/>
          <ac:spMkLst>
            <pc:docMk/>
            <pc:sldMk cId="3607168572" sldId="276"/>
            <ac:spMk id="7" creationId="{816B2016-BE5D-0F3B-AAAE-AB919DF5E03F}"/>
          </ac:spMkLst>
        </pc:spChg>
        <pc:spChg chg="add del">
          <ac:chgData name="Stacey Clack" userId="S::sclack@cwsglobal.org::000899d2-6b3f-4783-98cb-e737f98368e0" providerId="AD" clId="Web-{20A981CC-AA74-C9A8-6F61-6E87519FC016}" dt="2023-12-08T16:56:55.410" v="61"/>
          <ac:spMkLst>
            <pc:docMk/>
            <pc:sldMk cId="3607168572" sldId="276"/>
            <ac:spMk id="11" creationId="{C3896A03-3945-419A-B66B-4EE266EDD152}"/>
          </ac:spMkLst>
        </pc:spChg>
        <pc:spChg chg="add del">
          <ac:chgData name="Stacey Clack" userId="S::sclack@cwsglobal.org::000899d2-6b3f-4783-98cb-e737f98368e0" providerId="AD" clId="Web-{20A981CC-AA74-C9A8-6F61-6E87519FC016}" dt="2023-12-08T16:56:55.410" v="61"/>
          <ac:spMkLst>
            <pc:docMk/>
            <pc:sldMk cId="3607168572" sldId="276"/>
            <ac:spMk id="13" creationId="{B34F5AD2-EDBD-4BBD-A55C-EAFFD0C7097A}"/>
          </ac:spMkLst>
        </pc:spChg>
        <pc:spChg chg="add del">
          <ac:chgData name="Stacey Clack" userId="S::sclack@cwsglobal.org::000899d2-6b3f-4783-98cb-e737f98368e0" providerId="AD" clId="Web-{20A981CC-AA74-C9A8-6F61-6E87519FC016}" dt="2023-12-08T16:59:41.992" v="76"/>
          <ac:spMkLst>
            <pc:docMk/>
            <pc:sldMk cId="3607168572" sldId="276"/>
            <ac:spMk id="15" creationId="{D4771268-CB57-404A-9271-370EB28F6090}"/>
          </ac:spMkLst>
        </pc:spChg>
        <pc:picChg chg="add mod ord">
          <ac:chgData name="Stacey Clack" userId="S::sclack@cwsglobal.org::000899d2-6b3f-4783-98cb-e737f98368e0" providerId="AD" clId="Web-{20A981CC-AA74-C9A8-6F61-6E87519FC016}" dt="2023-12-08T16:59:58.117" v="79" actId="1076"/>
          <ac:picMkLst>
            <pc:docMk/>
            <pc:sldMk cId="3607168572" sldId="276"/>
            <ac:picMk id="3" creationId="{6A9D780D-F22F-B3E2-B601-753EB6C5A89A}"/>
          </ac:picMkLst>
        </pc:picChg>
        <pc:cxnChg chg="del">
          <ac:chgData name="Stacey Clack" userId="S::sclack@cwsglobal.org::000899d2-6b3f-4783-98cb-e737f98368e0" providerId="AD" clId="Web-{20A981CC-AA74-C9A8-6F61-6E87519FC016}" dt="2023-12-08T16:56:39.675" v="59"/>
          <ac:cxnSpMkLst>
            <pc:docMk/>
            <pc:sldMk cId="3607168572" sldId="276"/>
            <ac:cxnSpMk id="4" creationId="{D4933A07-6E7E-33EE-ED64-09542A809140}"/>
          </ac:cxnSpMkLst>
        </pc:cxnChg>
      </pc:sldChg>
      <pc:sldChg chg="addSp delSp modSp add del mod ord replId setBg">
        <pc:chgData name="Stacey Clack" userId="S::sclack@cwsglobal.org::000899d2-6b3f-4783-98cb-e737f98368e0" providerId="AD" clId="Web-{20A981CC-AA74-C9A8-6F61-6E87519FC016}" dt="2023-12-08T16:55:50.269" v="54"/>
        <pc:sldMkLst>
          <pc:docMk/>
          <pc:sldMk cId="1004538064" sldId="281"/>
        </pc:sldMkLst>
        <pc:spChg chg="del mod">
          <ac:chgData name="Stacey Clack" userId="S::sclack@cwsglobal.org::000899d2-6b3f-4783-98cb-e737f98368e0" providerId="AD" clId="Web-{20A981CC-AA74-C9A8-6F61-6E87519FC016}" dt="2023-12-08T16:51:22.105" v="17"/>
          <ac:spMkLst>
            <pc:docMk/>
            <pc:sldMk cId="1004538064" sldId="281"/>
            <ac:spMk id="2" creationId="{5B9C11C4-B98A-9485-2F31-B36A477E07E2}"/>
          </ac:spMkLst>
        </pc:spChg>
        <pc:spChg chg="del mod">
          <ac:chgData name="Stacey Clack" userId="S::sclack@cwsglobal.org::000899d2-6b3f-4783-98cb-e737f98368e0" providerId="AD" clId="Web-{20A981CC-AA74-C9A8-6F61-6E87519FC016}" dt="2023-12-08T16:51:24.246" v="18"/>
          <ac:spMkLst>
            <pc:docMk/>
            <pc:sldMk cId="1004538064" sldId="281"/>
            <ac:spMk id="3" creationId="{B340EB55-F500-3C9D-D5BB-F65CF5750505}"/>
          </ac:spMkLst>
        </pc:spChg>
        <pc:spChg chg="add del">
          <ac:chgData name="Stacey Clack" userId="S::sclack@cwsglobal.org::000899d2-6b3f-4783-98cb-e737f98368e0" providerId="AD" clId="Web-{20A981CC-AA74-C9A8-6F61-6E87519FC016}" dt="2023-12-08T16:51:44.918" v="23"/>
          <ac:spMkLst>
            <pc:docMk/>
            <pc:sldMk cId="1004538064" sldId="281"/>
            <ac:spMk id="10" creationId="{AB8C311F-7253-4AED-9701-7FC0708C41C7}"/>
          </ac:spMkLst>
        </pc:spChg>
        <pc:spChg chg="add del">
          <ac:chgData name="Stacey Clack" userId="S::sclack@cwsglobal.org::000899d2-6b3f-4783-98cb-e737f98368e0" providerId="AD" clId="Web-{20A981CC-AA74-C9A8-6F61-6E87519FC016}" dt="2023-12-08T16:51:44.918" v="23"/>
          <ac:spMkLst>
            <pc:docMk/>
            <pc:sldMk cId="1004538064" sldId="281"/>
            <ac:spMk id="12" creationId="{E2384209-CB15-4CDF-9D31-C44FD9A3F20D}"/>
          </ac:spMkLst>
        </pc:spChg>
        <pc:spChg chg="add del">
          <ac:chgData name="Stacey Clack" userId="S::sclack@cwsglobal.org::000899d2-6b3f-4783-98cb-e737f98368e0" providerId="AD" clId="Web-{20A981CC-AA74-C9A8-6F61-6E87519FC016}" dt="2023-12-08T16:51:44.918" v="23"/>
          <ac:spMkLst>
            <pc:docMk/>
            <pc:sldMk cId="1004538064" sldId="281"/>
            <ac:spMk id="14" creationId="{2633B3B5-CC90-43F0-8714-D31D1F3F0209}"/>
          </ac:spMkLst>
        </pc:spChg>
        <pc:spChg chg="add del">
          <ac:chgData name="Stacey Clack" userId="S::sclack@cwsglobal.org::000899d2-6b3f-4783-98cb-e737f98368e0" providerId="AD" clId="Web-{20A981CC-AA74-C9A8-6F61-6E87519FC016}" dt="2023-12-08T16:51:44.918" v="23"/>
          <ac:spMkLst>
            <pc:docMk/>
            <pc:sldMk cId="1004538064" sldId="281"/>
            <ac:spMk id="16" creationId="{A8D57A06-A426-446D-B02C-A2DC6B62E45E}"/>
          </ac:spMkLst>
        </pc:spChg>
        <pc:spChg chg="add del">
          <ac:chgData name="Stacey Clack" userId="S::sclack@cwsglobal.org::000899d2-6b3f-4783-98cb-e737f98368e0" providerId="AD" clId="Web-{20A981CC-AA74-C9A8-6F61-6E87519FC016}" dt="2023-12-08T16:55:13.314" v="48"/>
          <ac:spMkLst>
            <pc:docMk/>
            <pc:sldMk cId="1004538064" sldId="281"/>
            <ac:spMk id="18" creationId="{42A4FC2C-047E-45A5-965D-8E1E3BF09BC6}"/>
          </ac:spMkLst>
        </pc:spChg>
        <pc:spChg chg="add del">
          <ac:chgData name="Stacey Clack" userId="S::sclack@cwsglobal.org::000899d2-6b3f-4783-98cb-e737f98368e0" providerId="AD" clId="Web-{20A981CC-AA74-C9A8-6F61-6E87519FC016}" dt="2023-12-08T16:52:18.685" v="28"/>
          <ac:spMkLst>
            <pc:docMk/>
            <pc:sldMk cId="1004538064" sldId="281"/>
            <ac:spMk id="23" creationId="{F3060C83-F051-4F0E-ABAD-AA0DFC48B218}"/>
          </ac:spMkLst>
        </pc:spChg>
        <pc:spChg chg="add del">
          <ac:chgData name="Stacey Clack" userId="S::sclack@cwsglobal.org::000899d2-6b3f-4783-98cb-e737f98368e0" providerId="AD" clId="Web-{20A981CC-AA74-C9A8-6F61-6E87519FC016}" dt="2023-12-08T16:52:18.685" v="28"/>
          <ac:spMkLst>
            <pc:docMk/>
            <pc:sldMk cId="1004538064" sldId="281"/>
            <ac:spMk id="25" creationId="{83C98ABE-055B-441F-B07E-44F97F083C39}"/>
          </ac:spMkLst>
        </pc:spChg>
        <pc:spChg chg="add del">
          <ac:chgData name="Stacey Clack" userId="S::sclack@cwsglobal.org::000899d2-6b3f-4783-98cb-e737f98368e0" providerId="AD" clId="Web-{20A981CC-AA74-C9A8-6F61-6E87519FC016}" dt="2023-12-08T16:52:18.685" v="28"/>
          <ac:spMkLst>
            <pc:docMk/>
            <pc:sldMk cId="1004538064" sldId="281"/>
            <ac:spMk id="27" creationId="{29FDB030-9B49-4CED-8CCD-4D99382388AC}"/>
          </ac:spMkLst>
        </pc:spChg>
        <pc:spChg chg="add del">
          <ac:chgData name="Stacey Clack" userId="S::sclack@cwsglobal.org::000899d2-6b3f-4783-98cb-e737f98368e0" providerId="AD" clId="Web-{20A981CC-AA74-C9A8-6F61-6E87519FC016}" dt="2023-12-08T16:52:18.685" v="28"/>
          <ac:spMkLst>
            <pc:docMk/>
            <pc:sldMk cId="1004538064" sldId="281"/>
            <ac:spMk id="29" creationId="{3783CA14-24A1-485C-8B30-D6A5D87987AD}"/>
          </ac:spMkLst>
        </pc:spChg>
        <pc:spChg chg="add del">
          <ac:chgData name="Stacey Clack" userId="S::sclack@cwsglobal.org::000899d2-6b3f-4783-98cb-e737f98368e0" providerId="AD" clId="Web-{20A981CC-AA74-C9A8-6F61-6E87519FC016}" dt="2023-12-08T16:52:18.685" v="28"/>
          <ac:spMkLst>
            <pc:docMk/>
            <pc:sldMk cId="1004538064" sldId="281"/>
            <ac:spMk id="31" creationId="{9A97C86A-04D6-40F7-AE84-31AB43E6A846}"/>
          </ac:spMkLst>
        </pc:spChg>
        <pc:spChg chg="add del">
          <ac:chgData name="Stacey Clack" userId="S::sclack@cwsglobal.org::000899d2-6b3f-4783-98cb-e737f98368e0" providerId="AD" clId="Web-{20A981CC-AA74-C9A8-6F61-6E87519FC016}" dt="2023-12-08T16:52:18.685" v="28"/>
          <ac:spMkLst>
            <pc:docMk/>
            <pc:sldMk cId="1004538064" sldId="281"/>
            <ac:spMk id="33" creationId="{FF9F2414-84E8-453E-B1F3-389FDE8192D9}"/>
          </ac:spMkLst>
        </pc:spChg>
        <pc:spChg chg="add del">
          <ac:chgData name="Stacey Clack" userId="S::sclack@cwsglobal.org::000899d2-6b3f-4783-98cb-e737f98368e0" providerId="AD" clId="Web-{20A981CC-AA74-C9A8-6F61-6E87519FC016}" dt="2023-12-08T16:52:18.685" v="28"/>
          <ac:spMkLst>
            <pc:docMk/>
            <pc:sldMk cId="1004538064" sldId="281"/>
            <ac:spMk id="35" creationId="{3ECA69A1-7536-43AC-85EF-C7106179F5ED}"/>
          </ac:spMkLst>
        </pc:spChg>
        <pc:spChg chg="add del">
          <ac:chgData name="Stacey Clack" userId="S::sclack@cwsglobal.org::000899d2-6b3f-4783-98cb-e737f98368e0" providerId="AD" clId="Web-{20A981CC-AA74-C9A8-6F61-6E87519FC016}" dt="2023-12-08T16:55:13.314" v="48"/>
          <ac:spMkLst>
            <pc:docMk/>
            <pc:sldMk cId="1004538064" sldId="281"/>
            <ac:spMk id="37" creationId="{63644BFD-D22E-4019-B666-387DA51AEAFD}"/>
          </ac:spMkLst>
        </pc:spChg>
        <pc:spChg chg="add del">
          <ac:chgData name="Stacey Clack" userId="S::sclack@cwsglobal.org::000899d2-6b3f-4783-98cb-e737f98368e0" providerId="AD" clId="Web-{20A981CC-AA74-C9A8-6F61-6E87519FC016}" dt="2023-12-08T16:55:13.314" v="48"/>
          <ac:spMkLst>
            <pc:docMk/>
            <pc:sldMk cId="1004538064" sldId="281"/>
            <ac:spMk id="40" creationId="{3776B14B-F2F4-4825-8DA8-8C7A0F2B3960}"/>
          </ac:spMkLst>
        </pc:spChg>
        <pc:spChg chg="add del">
          <ac:chgData name="Stacey Clack" userId="S::sclack@cwsglobal.org::000899d2-6b3f-4783-98cb-e737f98368e0" providerId="AD" clId="Web-{20A981CC-AA74-C9A8-6F61-6E87519FC016}" dt="2023-12-08T16:53:06.608" v="32"/>
          <ac:spMkLst>
            <pc:docMk/>
            <pc:sldMk cId="1004538064" sldId="281"/>
            <ac:spMk id="45" creationId="{32BC26D8-82FB-445E-AA49-62A77D7C1EE0}"/>
          </ac:spMkLst>
        </pc:spChg>
        <pc:spChg chg="add del">
          <ac:chgData name="Stacey Clack" userId="S::sclack@cwsglobal.org::000899d2-6b3f-4783-98cb-e737f98368e0" providerId="AD" clId="Web-{20A981CC-AA74-C9A8-6F61-6E87519FC016}" dt="2023-12-08T16:53:06.608" v="32"/>
          <ac:spMkLst>
            <pc:docMk/>
            <pc:sldMk cId="1004538064" sldId="281"/>
            <ac:spMk id="47" creationId="{CB44330D-EA18-4254-AA95-EB49948539B8}"/>
          </ac:spMkLst>
        </pc:spChg>
        <pc:spChg chg="add del">
          <ac:chgData name="Stacey Clack" userId="S::sclack@cwsglobal.org::000899d2-6b3f-4783-98cb-e737f98368e0" providerId="AD" clId="Web-{20A981CC-AA74-C9A8-6F61-6E87519FC016}" dt="2023-12-08T16:55:10.876" v="46"/>
          <ac:spMkLst>
            <pc:docMk/>
            <pc:sldMk cId="1004538064" sldId="281"/>
            <ac:spMk id="49" creationId="{6FA8F714-B9D8-488A-8CCA-E9948FF913A9}"/>
          </ac:spMkLst>
        </pc:spChg>
        <pc:spChg chg="add del">
          <ac:chgData name="Stacey Clack" userId="S::sclack@cwsglobal.org::000899d2-6b3f-4783-98cb-e737f98368e0" providerId="AD" clId="Web-{20A981CC-AA74-C9A8-6F61-6E87519FC016}" dt="2023-12-08T16:55:10.876" v="46"/>
          <ac:spMkLst>
            <pc:docMk/>
            <pc:sldMk cId="1004538064" sldId="281"/>
            <ac:spMk id="50" creationId="{B9FF99BD-075F-4761-A995-6FC574BD25EA}"/>
          </ac:spMkLst>
        </pc:spChg>
        <pc:spChg chg="add del">
          <ac:chgData name="Stacey Clack" userId="S::sclack@cwsglobal.org::000899d2-6b3f-4783-98cb-e737f98368e0" providerId="AD" clId="Web-{20A981CC-AA74-C9A8-6F61-6E87519FC016}" dt="2023-12-08T16:55:10.876" v="46"/>
          <ac:spMkLst>
            <pc:docMk/>
            <pc:sldMk cId="1004538064" sldId="281"/>
            <ac:spMk id="51" creationId="{A7B21A54-9BA3-4EA9-B460-5A829ADD9051}"/>
          </ac:spMkLst>
        </pc:spChg>
        <pc:spChg chg="add del">
          <ac:chgData name="Stacey Clack" userId="S::sclack@cwsglobal.org::000899d2-6b3f-4783-98cb-e737f98368e0" providerId="AD" clId="Web-{20A981CC-AA74-C9A8-6F61-6E87519FC016}" dt="2023-12-08T16:53:26.264" v="36"/>
          <ac:spMkLst>
            <pc:docMk/>
            <pc:sldMk cId="1004538064" sldId="281"/>
            <ac:spMk id="56" creationId="{63644BFD-D22E-4019-B666-387DA51AEAFD}"/>
          </ac:spMkLst>
        </pc:spChg>
        <pc:spChg chg="add del">
          <ac:chgData name="Stacey Clack" userId="S::sclack@cwsglobal.org::000899d2-6b3f-4783-98cb-e737f98368e0" providerId="AD" clId="Web-{20A981CC-AA74-C9A8-6F61-6E87519FC016}" dt="2023-12-08T16:53:26.264" v="36"/>
          <ac:spMkLst>
            <pc:docMk/>
            <pc:sldMk cId="1004538064" sldId="281"/>
            <ac:spMk id="62" creationId="{3776B14B-F2F4-4825-8DA8-8C7A0F2B3960}"/>
          </ac:spMkLst>
        </pc:spChg>
        <pc:spChg chg="add del">
          <ac:chgData name="Stacey Clack" userId="S::sclack@cwsglobal.org::000899d2-6b3f-4783-98cb-e737f98368e0" providerId="AD" clId="Web-{20A981CC-AA74-C9A8-6F61-6E87519FC016}" dt="2023-12-08T16:54:25.266" v="38"/>
          <ac:spMkLst>
            <pc:docMk/>
            <pc:sldMk cId="1004538064" sldId="281"/>
            <ac:spMk id="86" creationId="{3C915414-2809-4735-A560-0D5FE66700D8}"/>
          </ac:spMkLst>
        </pc:spChg>
        <pc:spChg chg="add del">
          <ac:chgData name="Stacey Clack" userId="S::sclack@cwsglobal.org::000899d2-6b3f-4783-98cb-e737f98368e0" providerId="AD" clId="Web-{20A981CC-AA74-C9A8-6F61-6E87519FC016}" dt="2023-12-08T16:54:25.266" v="38"/>
          <ac:spMkLst>
            <pc:docMk/>
            <pc:sldMk cId="1004538064" sldId="281"/>
            <ac:spMk id="87" creationId="{D665D759-2DF8-4D47-8386-4BA28901A79D}"/>
          </ac:spMkLst>
        </pc:spChg>
        <pc:spChg chg="add del">
          <ac:chgData name="Stacey Clack" userId="S::sclack@cwsglobal.org::000899d2-6b3f-4783-98cb-e737f98368e0" providerId="AD" clId="Web-{20A981CC-AA74-C9A8-6F61-6E87519FC016}" dt="2023-12-08T16:54:42.672" v="40"/>
          <ac:spMkLst>
            <pc:docMk/>
            <pc:sldMk cId="1004538064" sldId="281"/>
            <ac:spMk id="91" creationId="{63644BFD-D22E-4019-B666-387DA51AEAFD}"/>
          </ac:spMkLst>
        </pc:spChg>
        <pc:spChg chg="add del">
          <ac:chgData name="Stacey Clack" userId="S::sclack@cwsglobal.org::000899d2-6b3f-4783-98cb-e737f98368e0" providerId="AD" clId="Web-{20A981CC-AA74-C9A8-6F61-6E87519FC016}" dt="2023-12-08T16:54:42.672" v="40"/>
          <ac:spMkLst>
            <pc:docMk/>
            <pc:sldMk cId="1004538064" sldId="281"/>
            <ac:spMk id="93" creationId="{3776B14B-F2F4-4825-8DA8-8C7A0F2B3960}"/>
          </ac:spMkLst>
        </pc:spChg>
        <pc:spChg chg="add del">
          <ac:chgData name="Stacey Clack" userId="S::sclack@cwsglobal.org::000899d2-6b3f-4783-98cb-e737f98368e0" providerId="AD" clId="Web-{20A981CC-AA74-C9A8-6F61-6E87519FC016}" dt="2023-12-08T16:54:45.985" v="42"/>
          <ac:spMkLst>
            <pc:docMk/>
            <pc:sldMk cId="1004538064" sldId="281"/>
            <ac:spMk id="95" creationId="{11B2B030-4738-4359-9E46-144B7C8BFF8B}"/>
          </ac:spMkLst>
        </pc:spChg>
        <pc:spChg chg="add del">
          <ac:chgData name="Stacey Clack" userId="S::sclack@cwsglobal.org::000899d2-6b3f-4783-98cb-e737f98368e0" providerId="AD" clId="Web-{20A981CC-AA74-C9A8-6F61-6E87519FC016}" dt="2023-12-08T16:54:45.985" v="42"/>
          <ac:spMkLst>
            <pc:docMk/>
            <pc:sldMk cId="1004538064" sldId="281"/>
            <ac:spMk id="96" creationId="{E722B2DD-E14D-4972-9D98-5D6E61B1B2D2}"/>
          </ac:spMkLst>
        </pc:spChg>
        <pc:spChg chg="add del">
          <ac:chgData name="Stacey Clack" userId="S::sclack@cwsglobal.org::000899d2-6b3f-4783-98cb-e737f98368e0" providerId="AD" clId="Web-{20A981CC-AA74-C9A8-6F61-6E87519FC016}" dt="2023-12-08T16:55:09.517" v="44"/>
          <ac:spMkLst>
            <pc:docMk/>
            <pc:sldMk cId="1004538064" sldId="281"/>
            <ac:spMk id="98" creationId="{C83A5C14-ED91-4CD1-809E-D29FF97C9AF5}"/>
          </ac:spMkLst>
        </pc:spChg>
        <pc:spChg chg="add del">
          <ac:chgData name="Stacey Clack" userId="S::sclack@cwsglobal.org::000899d2-6b3f-4783-98cb-e737f98368e0" providerId="AD" clId="Web-{20A981CC-AA74-C9A8-6F61-6E87519FC016}" dt="2023-12-08T16:55:09.517" v="44"/>
          <ac:spMkLst>
            <pc:docMk/>
            <pc:sldMk cId="1004538064" sldId="281"/>
            <ac:spMk id="99" creationId="{56065185-5C34-4F86-AA96-AA4D065B0EF4}"/>
          </ac:spMkLst>
        </pc:spChg>
        <pc:grpChg chg="add del">
          <ac:chgData name="Stacey Clack" userId="S::sclack@cwsglobal.org::000899d2-6b3f-4783-98cb-e737f98368e0" providerId="AD" clId="Web-{20A981CC-AA74-C9A8-6F61-6E87519FC016}" dt="2023-12-08T16:55:13.314" v="48"/>
          <ac:grpSpMkLst>
            <pc:docMk/>
            <pc:sldMk cId="1004538064" sldId="281"/>
            <ac:grpSpMk id="38" creationId="{5FE9FE4C-C9E0-4C54-8010-EA9D29CD4D59}"/>
          </ac:grpSpMkLst>
        </pc:grpChg>
        <pc:grpChg chg="add del">
          <ac:chgData name="Stacey Clack" userId="S::sclack@cwsglobal.org::000899d2-6b3f-4783-98cb-e737f98368e0" providerId="AD" clId="Web-{20A981CC-AA74-C9A8-6F61-6E87519FC016}" dt="2023-12-08T16:53:26.264" v="36"/>
          <ac:grpSpMkLst>
            <pc:docMk/>
            <pc:sldMk cId="1004538064" sldId="281"/>
            <ac:grpSpMk id="58" creationId="{5FE9FE4C-C9E0-4C54-8010-EA9D29CD4D59}"/>
          </ac:grpSpMkLst>
        </pc:grpChg>
        <pc:grpChg chg="add del">
          <ac:chgData name="Stacey Clack" userId="S::sclack@cwsglobal.org::000899d2-6b3f-4783-98cb-e737f98368e0" providerId="AD" clId="Web-{20A981CC-AA74-C9A8-6F61-6E87519FC016}" dt="2023-12-08T16:54:25.266" v="38"/>
          <ac:grpSpMkLst>
            <pc:docMk/>
            <pc:sldMk cId="1004538064" sldId="281"/>
            <ac:grpSpMk id="88" creationId="{24413201-85BF-4680-A7D4-10CDBD03569C}"/>
          </ac:grpSpMkLst>
        </pc:grpChg>
        <pc:grpChg chg="add del">
          <ac:chgData name="Stacey Clack" userId="S::sclack@cwsglobal.org::000899d2-6b3f-4783-98cb-e737f98368e0" providerId="AD" clId="Web-{20A981CC-AA74-C9A8-6F61-6E87519FC016}" dt="2023-12-08T16:54:42.672" v="40"/>
          <ac:grpSpMkLst>
            <pc:docMk/>
            <pc:sldMk cId="1004538064" sldId="281"/>
            <ac:grpSpMk id="92" creationId="{5FE9FE4C-C9E0-4C54-8010-EA9D29CD4D59}"/>
          </ac:grpSpMkLst>
        </pc:grpChg>
        <pc:picChg chg="add mod modCrop">
          <ac:chgData name="Stacey Clack" userId="S::sclack@cwsglobal.org::000899d2-6b3f-4783-98cb-e737f98368e0" providerId="AD" clId="Web-{20A981CC-AA74-C9A8-6F61-6E87519FC016}" dt="2023-12-08T16:55:40.596" v="53"/>
          <ac:picMkLst>
            <pc:docMk/>
            <pc:sldMk cId="1004538064" sldId="281"/>
            <ac:picMk id="5" creationId="{3DB2D44E-E24F-5E02-B494-7E88B6BB095D}"/>
          </ac:picMkLst>
        </pc:picChg>
      </pc:sldChg>
      <pc:sldChg chg="addSp modSp add replId">
        <pc:chgData name="Stacey Clack" userId="S::sclack@cwsglobal.org::000899d2-6b3f-4783-98cb-e737f98368e0" providerId="AD" clId="Web-{20A981CC-AA74-C9A8-6F61-6E87519FC016}" dt="2023-12-08T19:05:00.640" v="136" actId="20577"/>
        <pc:sldMkLst>
          <pc:docMk/>
          <pc:sldMk cId="1524172276" sldId="281"/>
        </pc:sldMkLst>
        <pc:spChg chg="add mod">
          <ac:chgData name="Stacey Clack" userId="S::sclack@cwsglobal.org::000899d2-6b3f-4783-98cb-e737f98368e0" providerId="AD" clId="Web-{20A981CC-AA74-C9A8-6F61-6E87519FC016}" dt="2023-12-08T19:05:00.640" v="136" actId="20577"/>
          <ac:spMkLst>
            <pc:docMk/>
            <pc:sldMk cId="1524172276" sldId="281"/>
            <ac:spMk id="2" creationId="{FF7CBA71-1A75-3975-1A12-6D4CE3D23511}"/>
          </ac:spMkLst>
        </pc:spChg>
        <pc:spChg chg="mod">
          <ac:chgData name="Stacey Clack" userId="S::sclack@cwsglobal.org::000899d2-6b3f-4783-98cb-e737f98368e0" providerId="AD" clId="Web-{20A981CC-AA74-C9A8-6F61-6E87519FC016}" dt="2023-12-08T17:02:40.839" v="86" actId="20577"/>
          <ac:spMkLst>
            <pc:docMk/>
            <pc:sldMk cId="1524172276" sldId="281"/>
            <ac:spMk id="10" creationId="{B4F0B3D2-933A-B319-3D31-BCA0AB7DCFCC}"/>
          </ac:spMkLst>
        </pc:spChg>
        <pc:spChg chg="mod">
          <ac:chgData name="Stacey Clack" userId="S::sclack@cwsglobal.org::000899d2-6b3f-4783-98cb-e737f98368e0" providerId="AD" clId="Web-{20A981CC-AA74-C9A8-6F61-6E87519FC016}" dt="2023-12-08T17:02:43.683" v="87" actId="20577"/>
          <ac:spMkLst>
            <pc:docMk/>
            <pc:sldMk cId="1524172276" sldId="281"/>
            <ac:spMk id="11" creationId="{1FA90173-7E0C-3620-2EDC-2449ECF48A80}"/>
          </ac:spMkLst>
        </pc:spChg>
        <pc:picChg chg="mod">
          <ac:chgData name="Stacey Clack" userId="S::sclack@cwsglobal.org::000899d2-6b3f-4783-98cb-e737f98368e0" providerId="AD" clId="Web-{20A981CC-AA74-C9A8-6F61-6E87519FC016}" dt="2023-12-08T17:03:09.137" v="88"/>
          <ac:picMkLst>
            <pc:docMk/>
            <pc:sldMk cId="1524172276" sldId="281"/>
            <ac:picMk id="20" creationId="{F73B04E3-0F49-D777-A1ED-FA851B5D783D}"/>
          </ac:picMkLst>
        </pc:picChg>
      </pc:sldChg>
      <pc:sldChg chg="addSp delSp modSp add ord replId">
        <pc:chgData name="Stacey Clack" userId="S::sclack@cwsglobal.org::000899d2-6b3f-4783-98cb-e737f98368e0" providerId="AD" clId="Web-{20A981CC-AA74-C9A8-6F61-6E87519FC016}" dt="2023-12-08T19:15:23.692" v="160" actId="1076"/>
        <pc:sldMkLst>
          <pc:docMk/>
          <pc:sldMk cId="1635050904" sldId="282"/>
        </pc:sldMkLst>
        <pc:spChg chg="del mod">
          <ac:chgData name="Stacey Clack" userId="S::sclack@cwsglobal.org::000899d2-6b3f-4783-98cb-e737f98368e0" providerId="AD" clId="Web-{20A981CC-AA74-C9A8-6F61-6E87519FC016}" dt="2023-12-08T19:14:58.519" v="157"/>
          <ac:spMkLst>
            <pc:docMk/>
            <pc:sldMk cId="1635050904" sldId="282"/>
            <ac:spMk id="2" creationId="{FF7CBA71-1A75-3975-1A12-6D4CE3D23511}"/>
          </ac:spMkLst>
        </pc:spChg>
        <pc:spChg chg="mod">
          <ac:chgData name="Stacey Clack" userId="S::sclack@cwsglobal.org::000899d2-6b3f-4783-98cb-e737f98368e0" providerId="AD" clId="Web-{20A981CC-AA74-C9A8-6F61-6E87519FC016}" dt="2023-12-08T19:13:08.594" v="147" actId="20577"/>
          <ac:spMkLst>
            <pc:docMk/>
            <pc:sldMk cId="1635050904" sldId="282"/>
            <ac:spMk id="10" creationId="{B4F0B3D2-933A-B319-3D31-BCA0AB7DCFCC}"/>
          </ac:spMkLst>
        </pc:spChg>
        <pc:picChg chg="add mod">
          <ac:chgData name="Stacey Clack" userId="S::sclack@cwsglobal.org::000899d2-6b3f-4783-98cb-e737f98368e0" providerId="AD" clId="Web-{20A981CC-AA74-C9A8-6F61-6E87519FC016}" dt="2023-12-08T19:15:23.692" v="160" actId="1076"/>
          <ac:picMkLst>
            <pc:docMk/>
            <pc:sldMk cId="1635050904" sldId="282"/>
            <ac:picMk id="4" creationId="{E8AABD9F-B357-3509-A91F-9141879053EF}"/>
          </ac:picMkLst>
        </pc:picChg>
      </pc:sldChg>
    </pc:docChg>
  </pc:docChgLst>
  <pc:docChgLst>
    <pc:chgData name="Christine Baer" userId="S::cbaer@cwsglobal.org::4686131f-cb4d-4a43-9e62-ad94bf905a10" providerId="AD" clId="Web-{61F72588-0E5A-132D-F218-C7E905D77729}"/>
    <pc:docChg chg="">
      <pc:chgData name="Christine Baer" userId="S::cbaer@cwsglobal.org::4686131f-cb4d-4a43-9e62-ad94bf905a10" providerId="AD" clId="Web-{61F72588-0E5A-132D-F218-C7E905D77729}" dt="2023-12-11T16:14:54.485" v="0"/>
      <pc:docMkLst>
        <pc:docMk/>
      </pc:docMkLst>
      <pc:sldChg chg="modCm">
        <pc:chgData name="Christine Baer" userId="S::cbaer@cwsglobal.org::4686131f-cb4d-4a43-9e62-ad94bf905a10" providerId="AD" clId="Web-{61F72588-0E5A-132D-F218-C7E905D77729}" dt="2023-12-11T16:14:54.485" v="0"/>
        <pc:sldMkLst>
          <pc:docMk/>
          <pc:sldMk cId="2514324957" sldId="271"/>
        </pc:sldMkLst>
        <pc:extLst>
          <p:ext xmlns:p="http://schemas.openxmlformats.org/presentationml/2006/main" uri="{D6D511B9-2390-475A-947B-AFAB55BFBCF1}">
            <pc226:cmChg xmlns:pc226="http://schemas.microsoft.com/office/powerpoint/2022/06/main/command" chg="">
              <pc226:chgData name="Christine Baer" userId="S::cbaer@cwsglobal.org::4686131f-cb4d-4a43-9e62-ad94bf905a10" providerId="AD" clId="Web-{61F72588-0E5A-132D-F218-C7E905D77729}" dt="2023-12-11T16:14:54.485" v="0"/>
              <pc2:cmMkLst xmlns:pc2="http://schemas.microsoft.com/office/powerpoint/2019/9/main/command">
                <pc:docMk/>
                <pc:sldMk cId="2514324957" sldId="271"/>
                <pc2:cmMk id="{78B7D5B8-B62D-4246-B26E-249175318B77}"/>
              </pc2:cmMkLst>
              <pc226:cmRplyChg chg="add">
                <pc226:chgData name="Christine Baer" userId="S::cbaer@cwsglobal.org::4686131f-cb4d-4a43-9e62-ad94bf905a10" providerId="AD" clId="Web-{61F72588-0E5A-132D-F218-C7E905D77729}" dt="2023-12-11T16:14:54.485" v="0"/>
                <pc2:cmRplyMkLst xmlns:pc2="http://schemas.microsoft.com/office/powerpoint/2019/9/main/command">
                  <pc:docMk/>
                  <pc:sldMk cId="2514324957" sldId="271"/>
                  <pc2:cmMk id="{78B7D5B8-B62D-4246-B26E-249175318B77}"/>
                  <pc2:cmRplyMk id="{FC4B9739-A8DC-483D-BA11-A72C08A54285}"/>
                </pc2:cmRplyMkLst>
              </pc226:cmRplyChg>
            </pc226:cmChg>
          </p:ext>
        </pc:extLst>
      </pc:sldChg>
    </pc:docChg>
  </pc:docChgLst>
  <pc:docChgLst>
    <pc:chgData name="Christine Baer" userId="S::cbaer@cwsglobal.org::4686131f-cb4d-4a43-9e62-ad94bf905a10" providerId="AD" clId="Web-{947ECD2E-F0E9-76D9-E8F7-D26A9A6623D0}"/>
    <pc:docChg chg="modSld">
      <pc:chgData name="Christine Baer" userId="S::cbaer@cwsglobal.org::4686131f-cb4d-4a43-9e62-ad94bf905a10" providerId="AD" clId="Web-{947ECD2E-F0E9-76D9-E8F7-D26A9A6623D0}" dt="2023-12-13T02:57:59.384" v="291" actId="20577"/>
      <pc:docMkLst>
        <pc:docMk/>
      </pc:docMkLst>
      <pc:sldChg chg="addSp modSp">
        <pc:chgData name="Christine Baer" userId="S::cbaer@cwsglobal.org::4686131f-cb4d-4a43-9e62-ad94bf905a10" providerId="AD" clId="Web-{947ECD2E-F0E9-76D9-E8F7-D26A9A6623D0}" dt="2023-12-13T02:56:22.317" v="282" actId="20577"/>
        <pc:sldMkLst>
          <pc:docMk/>
          <pc:sldMk cId="2514324957" sldId="271"/>
        </pc:sldMkLst>
        <pc:spChg chg="mod">
          <ac:chgData name="Christine Baer" userId="S::cbaer@cwsglobal.org::4686131f-cb4d-4a43-9e62-ad94bf905a10" providerId="AD" clId="Web-{947ECD2E-F0E9-76D9-E8F7-D26A9A6623D0}" dt="2023-12-13T02:56:22.317" v="282" actId="20577"/>
          <ac:spMkLst>
            <pc:docMk/>
            <pc:sldMk cId="2514324957" sldId="271"/>
            <ac:spMk id="2" creationId="{9AE7271A-5B8E-84C2-37B4-E4BC8E93CC86}"/>
          </ac:spMkLst>
        </pc:spChg>
        <pc:spChg chg="add mod">
          <ac:chgData name="Christine Baer" userId="S::cbaer@cwsglobal.org::4686131f-cb4d-4a43-9e62-ad94bf905a10" providerId="AD" clId="Web-{947ECD2E-F0E9-76D9-E8F7-D26A9A6623D0}" dt="2023-12-13T02:52:50.936" v="107" actId="20577"/>
          <ac:spMkLst>
            <pc:docMk/>
            <pc:sldMk cId="2514324957" sldId="271"/>
            <ac:spMk id="3" creationId="{68EF5409-7525-DBA4-281F-BA0A8317E67C}"/>
          </ac:spMkLst>
        </pc:spChg>
      </pc:sldChg>
      <pc:sldChg chg="addSp modSp">
        <pc:chgData name="Christine Baer" userId="S::cbaer@cwsglobal.org::4686131f-cb4d-4a43-9e62-ad94bf905a10" providerId="AD" clId="Web-{947ECD2E-F0E9-76D9-E8F7-D26A9A6623D0}" dt="2023-12-13T02:57:59.384" v="291" actId="20577"/>
        <pc:sldMkLst>
          <pc:docMk/>
          <pc:sldMk cId="2136137678" sldId="277"/>
        </pc:sldMkLst>
        <pc:spChg chg="add mod">
          <ac:chgData name="Christine Baer" userId="S::cbaer@cwsglobal.org::4686131f-cb4d-4a43-9e62-ad94bf905a10" providerId="AD" clId="Web-{947ECD2E-F0E9-76D9-E8F7-D26A9A6623D0}" dt="2023-12-13T02:57:59.384" v="291" actId="20577"/>
          <ac:spMkLst>
            <pc:docMk/>
            <pc:sldMk cId="2136137678" sldId="277"/>
            <ac:spMk id="3" creationId="{6198B332-7C06-C997-2907-3E3707FC24CB}"/>
          </ac:spMkLst>
        </pc:spChg>
        <pc:picChg chg="add mod">
          <ac:chgData name="Christine Baer" userId="S::cbaer@cwsglobal.org::4686131f-cb4d-4a43-9e62-ad94bf905a10" providerId="AD" clId="Web-{947ECD2E-F0E9-76D9-E8F7-D26A9A6623D0}" dt="2023-12-13T02:57:33.210" v="283" actId="1076"/>
          <ac:picMkLst>
            <pc:docMk/>
            <pc:sldMk cId="2136137678" sldId="277"/>
            <ac:picMk id="5" creationId="{76CEAD45-F669-3015-965E-58D2E43761BA}"/>
          </ac:picMkLst>
        </pc:picChg>
      </pc:sldChg>
    </pc:docChg>
  </pc:docChgLst>
  <pc:docChgLst>
    <pc:chgData name="Stacey Clack" userId="S::sclack@cwsglobal.org::000899d2-6b3f-4783-98cb-e737f98368e0" providerId="AD" clId="Web-{BAF5454E-D189-D3A1-00E9-EAA6A146FFA7}"/>
    <pc:docChg chg="mod addSld delSld modSld sldOrd">
      <pc:chgData name="Stacey Clack" userId="S::sclack@cwsglobal.org::000899d2-6b3f-4783-98cb-e737f98368e0" providerId="AD" clId="Web-{BAF5454E-D189-D3A1-00E9-EAA6A146FFA7}" dt="2023-11-30T16:59:59.762" v="393" actId="20577"/>
      <pc:docMkLst>
        <pc:docMk/>
      </pc:docMkLst>
      <pc:sldChg chg="modSp">
        <pc:chgData name="Stacey Clack" userId="S::sclack@cwsglobal.org::000899d2-6b3f-4783-98cb-e737f98368e0" providerId="AD" clId="Web-{BAF5454E-D189-D3A1-00E9-EAA6A146FFA7}" dt="2023-11-30T16:59:59.762" v="393" actId="20577"/>
        <pc:sldMkLst>
          <pc:docMk/>
          <pc:sldMk cId="915777488" sldId="258"/>
        </pc:sldMkLst>
        <pc:spChg chg="mod">
          <ac:chgData name="Stacey Clack" userId="S::sclack@cwsglobal.org::000899d2-6b3f-4783-98cb-e737f98368e0" providerId="AD" clId="Web-{BAF5454E-D189-D3A1-00E9-EAA6A146FFA7}" dt="2023-11-30T16:59:59.762" v="393" actId="20577"/>
          <ac:spMkLst>
            <pc:docMk/>
            <pc:sldMk cId="915777488" sldId="258"/>
            <ac:spMk id="11" creationId="{1FA90173-7E0C-3620-2EDC-2449ECF48A80}"/>
          </ac:spMkLst>
        </pc:spChg>
      </pc:sldChg>
      <pc:sldChg chg="addCm">
        <pc:chgData name="Stacey Clack" userId="S::sclack@cwsglobal.org::000899d2-6b3f-4783-98cb-e737f98368e0" providerId="AD" clId="Web-{BAF5454E-D189-D3A1-00E9-EAA6A146FFA7}" dt="2023-11-30T16:37:29.004" v="6"/>
        <pc:sldMkLst>
          <pc:docMk/>
          <pc:sldMk cId="3918101169" sldId="267"/>
        </pc:sldMkLst>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BAF5454E-D189-D3A1-00E9-EAA6A146FFA7}" dt="2023-11-30T16:37:29.004" v="6"/>
              <pc2:cmMkLst xmlns:pc2="http://schemas.microsoft.com/office/powerpoint/2019/9/main/command">
                <pc:docMk/>
                <pc:sldMk cId="3918101169" sldId="267"/>
                <pc2:cmMk id="{85FB3735-0A0D-42C0-B5B7-9F1325FF2054}"/>
              </pc2:cmMkLst>
            </pc226:cmChg>
          </p:ext>
        </pc:extLst>
      </pc:sldChg>
      <pc:sldChg chg="addCm modCm">
        <pc:chgData name="Stacey Clack" userId="S::sclack@cwsglobal.org::000899d2-6b3f-4783-98cb-e737f98368e0" providerId="AD" clId="Web-{BAF5454E-D189-D3A1-00E9-EAA6A146FFA7}" dt="2023-11-30T16:46:24.723" v="339"/>
        <pc:sldMkLst>
          <pc:docMk/>
          <pc:sldMk cId="1178001519" sldId="269"/>
        </pc:sldMkLst>
        <pc:extLst>
          <p:ext xmlns:p="http://schemas.openxmlformats.org/presentationml/2006/main" uri="{D6D511B9-2390-475A-947B-AFAB55BFBCF1}">
            <pc226:cmChg xmlns:pc226="http://schemas.microsoft.com/office/powerpoint/2022/06/main/command" chg="add mod modTsk">
              <pc226:chgData name="Stacey Clack" userId="S::sclack@cwsglobal.org::000899d2-6b3f-4783-98cb-e737f98368e0" providerId="AD" clId="Web-{BAF5454E-D189-D3A1-00E9-EAA6A146FFA7}" dt="2023-11-30T16:46:24.723" v="339"/>
              <pc2:cmMkLst xmlns:pc2="http://schemas.microsoft.com/office/powerpoint/2019/9/main/command">
                <pc:docMk/>
                <pc:sldMk cId="1178001519" sldId="269"/>
                <pc2:cmMk id="{ED6037D5-0410-4158-B609-D829DEE50A48}"/>
              </pc2:cmMkLst>
              <pc226:cmRplyChg chg="add">
                <pc226:chgData name="Stacey Clack" userId="S::sclack@cwsglobal.org::000899d2-6b3f-4783-98cb-e737f98368e0" providerId="AD" clId="Web-{BAF5454E-D189-D3A1-00E9-EAA6A146FFA7}" dt="2023-11-30T16:46:24.723" v="339"/>
                <pc2:cmRplyMkLst xmlns:pc2="http://schemas.microsoft.com/office/powerpoint/2019/9/main/command">
                  <pc:docMk/>
                  <pc:sldMk cId="1178001519" sldId="269"/>
                  <pc2:cmMk id="{ED6037D5-0410-4158-B609-D829DEE50A48}"/>
                  <pc2:cmRplyMk id="{482208BB-A3A0-4DB9-A59E-242EC9FD6E7B}"/>
                </pc2:cmRplyMkLst>
              </pc226:cmRplyChg>
            </pc226:cmChg>
          </p:ext>
        </pc:extLst>
      </pc:sldChg>
      <pc:sldChg chg="addSp modSp addCm">
        <pc:chgData name="Stacey Clack" userId="S::sclack@cwsglobal.org::000899d2-6b3f-4783-98cb-e737f98368e0" providerId="AD" clId="Web-{BAF5454E-D189-D3A1-00E9-EAA6A146FFA7}" dt="2023-11-30T16:41:55.621" v="215" actId="20577"/>
        <pc:sldMkLst>
          <pc:docMk/>
          <pc:sldMk cId="4129495748" sldId="273"/>
        </pc:sldMkLst>
        <pc:spChg chg="add mod">
          <ac:chgData name="Stacey Clack" userId="S::sclack@cwsglobal.org::000899d2-6b3f-4783-98cb-e737f98368e0" providerId="AD" clId="Web-{BAF5454E-D189-D3A1-00E9-EAA6A146FFA7}" dt="2023-11-30T16:41:55.621" v="215" actId="20577"/>
          <ac:spMkLst>
            <pc:docMk/>
            <pc:sldMk cId="4129495748" sldId="273"/>
            <ac:spMk id="3" creationId="{4B9A863A-8C8A-A22B-FD6D-0BF43ECF75CA}"/>
          </ac:spMkLst>
        </pc:spChg>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BAF5454E-D189-D3A1-00E9-EAA6A146FFA7}" dt="2023-11-30T16:37:42.192" v="8"/>
              <pc2:cmMkLst xmlns:pc2="http://schemas.microsoft.com/office/powerpoint/2019/9/main/command">
                <pc:docMk/>
                <pc:sldMk cId="4129495748" sldId="273"/>
                <pc2:cmMk id="{65BB61BE-34DF-4881-967A-998BBB5AFD62}"/>
              </pc2:cmMkLst>
            </pc226:cmChg>
          </p:ext>
        </pc:extLst>
      </pc:sldChg>
      <pc:sldChg chg="modSp del">
        <pc:chgData name="Stacey Clack" userId="S::sclack@cwsglobal.org::000899d2-6b3f-4783-98cb-e737f98368e0" providerId="AD" clId="Web-{BAF5454E-D189-D3A1-00E9-EAA6A146FFA7}" dt="2023-11-30T16:35:56.611" v="4"/>
        <pc:sldMkLst>
          <pc:docMk/>
          <pc:sldMk cId="1418920943" sldId="274"/>
        </pc:sldMkLst>
        <pc:spChg chg="mod">
          <ac:chgData name="Stacey Clack" userId="S::sclack@cwsglobal.org::000899d2-6b3f-4783-98cb-e737f98368e0" providerId="AD" clId="Web-{BAF5454E-D189-D3A1-00E9-EAA6A146FFA7}" dt="2023-11-30T16:35:44.032" v="2" actId="20577"/>
          <ac:spMkLst>
            <pc:docMk/>
            <pc:sldMk cId="1418920943" sldId="274"/>
            <ac:spMk id="2" creationId="{9AE7271A-5B8E-84C2-37B4-E4BC8E93CC86}"/>
          </ac:spMkLst>
        </pc:spChg>
      </pc:sldChg>
      <pc:sldChg chg="delSp add ord">
        <pc:chgData name="Stacey Clack" userId="S::sclack@cwsglobal.org::000899d2-6b3f-4783-98cb-e737f98368e0" providerId="AD" clId="Web-{BAF5454E-D189-D3A1-00E9-EAA6A146FFA7}" dt="2023-11-30T16:35:48.736" v="3"/>
        <pc:sldMkLst>
          <pc:docMk/>
          <pc:sldMk cId="3315791030" sldId="275"/>
        </pc:sldMkLst>
        <pc:picChg chg="del">
          <ac:chgData name="Stacey Clack" userId="S::sclack@cwsglobal.org::000899d2-6b3f-4783-98cb-e737f98368e0" providerId="AD" clId="Web-{BAF5454E-D189-D3A1-00E9-EAA6A146FFA7}" dt="2023-11-30T16:35:34.688" v="1"/>
          <ac:picMkLst>
            <pc:docMk/>
            <pc:sldMk cId="3315791030" sldId="275"/>
            <ac:picMk id="9" creationId="{47FFF201-D943-FE9A-EB4F-AF61B8D34B3D}"/>
          </ac:picMkLst>
        </pc:picChg>
      </pc:sldChg>
      <pc:sldChg chg="modSp add replId">
        <pc:chgData name="Stacey Clack" userId="S::sclack@cwsglobal.org::000899d2-6b3f-4783-98cb-e737f98368e0" providerId="AD" clId="Web-{BAF5454E-D189-D3A1-00E9-EAA6A146FFA7}" dt="2023-11-30T16:38:59.007" v="19" actId="20577"/>
        <pc:sldMkLst>
          <pc:docMk/>
          <pc:sldMk cId="3607168572" sldId="276"/>
        </pc:sldMkLst>
        <pc:spChg chg="mod">
          <ac:chgData name="Stacey Clack" userId="S::sclack@cwsglobal.org::000899d2-6b3f-4783-98cb-e737f98368e0" providerId="AD" clId="Web-{BAF5454E-D189-D3A1-00E9-EAA6A146FFA7}" dt="2023-11-30T16:38:59.007" v="19" actId="20577"/>
          <ac:spMkLst>
            <pc:docMk/>
            <pc:sldMk cId="3607168572" sldId="276"/>
            <ac:spMk id="2" creationId="{9AE7271A-5B8E-84C2-37B4-E4BC8E93CC86}"/>
          </ac:spMkLst>
        </pc:spChg>
      </pc:sldChg>
      <pc:sldChg chg="modSp add replId addCm">
        <pc:chgData name="Stacey Clack" userId="S::sclack@cwsglobal.org::000899d2-6b3f-4783-98cb-e737f98368e0" providerId="AD" clId="Web-{BAF5454E-D189-D3A1-00E9-EAA6A146FFA7}" dt="2023-11-30T16:40:13.712" v="70"/>
        <pc:sldMkLst>
          <pc:docMk/>
          <pc:sldMk cId="2136137678" sldId="277"/>
        </pc:sldMkLst>
        <pc:spChg chg="mod">
          <ac:chgData name="Stacey Clack" userId="S::sclack@cwsglobal.org::000899d2-6b3f-4783-98cb-e737f98368e0" providerId="AD" clId="Web-{BAF5454E-D189-D3A1-00E9-EAA6A146FFA7}" dt="2023-11-30T16:39:08.445" v="31" actId="20577"/>
          <ac:spMkLst>
            <pc:docMk/>
            <pc:sldMk cId="2136137678" sldId="277"/>
            <ac:spMk id="2" creationId="{9AE7271A-5B8E-84C2-37B4-E4BC8E93CC86}"/>
          </ac:spMkLst>
        </pc:spChg>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BAF5454E-D189-D3A1-00E9-EAA6A146FFA7}" dt="2023-11-30T16:40:13.712" v="70"/>
              <pc2:cmMkLst xmlns:pc2="http://schemas.microsoft.com/office/powerpoint/2019/9/main/command">
                <pc:docMk/>
                <pc:sldMk cId="2136137678" sldId="277"/>
                <pc2:cmMk id="{B8BF3BA9-8DF7-4A1D-A7E2-B5A17A9CC11D}"/>
              </pc2:cmMkLst>
            </pc226:cmChg>
          </p:ext>
        </pc:extLst>
      </pc:sldChg>
      <pc:sldChg chg="new del">
        <pc:chgData name="Stacey Clack" userId="S::sclack@cwsglobal.org::000899d2-6b3f-4783-98cb-e737f98368e0" providerId="AD" clId="Web-{BAF5454E-D189-D3A1-00E9-EAA6A146FFA7}" dt="2023-11-30T16:39:16.195" v="33"/>
        <pc:sldMkLst>
          <pc:docMk/>
          <pc:sldMk cId="2949137991" sldId="278"/>
        </pc:sldMkLst>
      </pc:sldChg>
      <pc:sldChg chg="modSp add replId addCm modCm">
        <pc:chgData name="Stacey Clack" userId="S::sclack@cwsglobal.org::000899d2-6b3f-4783-98cb-e737f98368e0" providerId="AD" clId="Web-{BAF5454E-D189-D3A1-00E9-EAA6A146FFA7}" dt="2023-11-30T16:43:47.859" v="266"/>
        <pc:sldMkLst>
          <pc:docMk/>
          <pc:sldMk cId="3294313617" sldId="278"/>
        </pc:sldMkLst>
        <pc:spChg chg="mod">
          <ac:chgData name="Stacey Clack" userId="S::sclack@cwsglobal.org::000899d2-6b3f-4783-98cb-e737f98368e0" providerId="AD" clId="Web-{BAF5454E-D189-D3A1-00E9-EAA6A146FFA7}" dt="2023-11-30T16:39:30.039" v="45" actId="20577"/>
          <ac:spMkLst>
            <pc:docMk/>
            <pc:sldMk cId="3294313617" sldId="278"/>
            <ac:spMk id="2" creationId="{9AE7271A-5B8E-84C2-37B4-E4BC8E93CC86}"/>
          </ac:spMkLst>
        </pc:spChg>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BAF5454E-D189-D3A1-00E9-EAA6A146FFA7}" dt="2023-11-30T16:39:38.227" v="46"/>
              <pc2:cmMkLst xmlns:pc2="http://schemas.microsoft.com/office/powerpoint/2019/9/main/command">
                <pc:docMk/>
                <pc:sldMk cId="3294313617" sldId="278"/>
                <pc2:cmMk id="{4FA5FD88-9B17-4EBD-8E4F-C7B914D57A7F}"/>
              </pc2:cmMkLst>
            </pc226:cmChg>
            <pc226:cmChg xmlns:pc226="http://schemas.microsoft.com/office/powerpoint/2022/06/main/command" chg="add">
              <pc226:chgData name="Stacey Clack" userId="S::sclack@cwsglobal.org::000899d2-6b3f-4783-98cb-e737f98368e0" providerId="AD" clId="Web-{BAF5454E-D189-D3A1-00E9-EAA6A146FFA7}" dt="2023-11-30T16:43:47.859" v="266"/>
              <pc2:cmMkLst xmlns:pc2="http://schemas.microsoft.com/office/powerpoint/2019/9/main/command">
                <pc:docMk/>
                <pc:sldMk cId="3294313617" sldId="278"/>
                <pc2:cmMk id="{07CA1AA8-FACE-43E6-B7AF-164F8371E3EF}"/>
              </pc2:cmMkLst>
              <pc226:cmRplyChg chg="add">
                <pc226:chgData name="Stacey Clack" userId="S::sclack@cwsglobal.org::000899d2-6b3f-4783-98cb-e737f98368e0" providerId="AD" clId="Web-{BAF5454E-D189-D3A1-00E9-EAA6A146FFA7}" dt="2023-11-30T16:43:47.859" v="266"/>
                <pc2:cmRplyMkLst xmlns:pc2="http://schemas.microsoft.com/office/powerpoint/2019/9/main/command">
                  <pc:docMk/>
                  <pc:sldMk cId="3294313617" sldId="278"/>
                  <pc2:cmMk id="{07CA1AA8-FACE-43E6-B7AF-164F8371E3EF}"/>
                  <pc2:cmRplyMk id="{78CDCD6A-D9BA-47F1-BCF2-AD7A0C9C2F12}"/>
                </pc2:cmRplyMkLst>
              </pc226:cmRplyChg>
            </pc226:cmChg>
          </p:ext>
        </pc:extLst>
      </pc:sldChg>
      <pc:sldChg chg="modSp add replId addCm">
        <pc:chgData name="Stacey Clack" userId="S::sclack@cwsglobal.org::000899d2-6b3f-4783-98cb-e737f98368e0" providerId="AD" clId="Web-{BAF5454E-D189-D3A1-00E9-EAA6A146FFA7}" dt="2023-11-30T16:40:08.149" v="69" actId="20577"/>
        <pc:sldMkLst>
          <pc:docMk/>
          <pc:sldMk cId="3893598026" sldId="279"/>
        </pc:sldMkLst>
        <pc:spChg chg="mod">
          <ac:chgData name="Stacey Clack" userId="S::sclack@cwsglobal.org::000899d2-6b3f-4783-98cb-e737f98368e0" providerId="AD" clId="Web-{BAF5454E-D189-D3A1-00E9-EAA6A146FFA7}" dt="2023-11-30T16:40:08.149" v="69" actId="20577"/>
          <ac:spMkLst>
            <pc:docMk/>
            <pc:sldMk cId="3893598026" sldId="279"/>
            <ac:spMk id="2" creationId="{9AE7271A-5B8E-84C2-37B4-E4BC8E93CC86}"/>
          </ac:spMkLst>
        </pc:spChg>
        <pc:extLst>
          <p:ext xmlns:p="http://schemas.openxmlformats.org/presentationml/2006/main" uri="{D6D511B9-2390-475A-947B-AFAB55BFBCF1}">
            <pc226:cmChg xmlns:pc226="http://schemas.microsoft.com/office/powerpoint/2022/06/main/command" chg="add">
              <pc226:chgData name="Stacey Clack" userId="S::sclack@cwsglobal.org::000899d2-6b3f-4783-98cb-e737f98368e0" providerId="AD" clId="Web-{BAF5454E-D189-D3A1-00E9-EAA6A146FFA7}" dt="2023-11-30T16:40:03.368" v="68"/>
              <pc2:cmMkLst xmlns:pc2="http://schemas.microsoft.com/office/powerpoint/2019/9/main/command">
                <pc:docMk/>
                <pc:sldMk cId="3893598026" sldId="279"/>
                <pc2:cmMk id="{3D06692A-1926-4D01-90B4-A4E4874DCEFC}"/>
              </pc2:cmMkLst>
            </pc226:cmChg>
          </p:ext>
        </pc:extLst>
      </pc:sldChg>
      <pc:sldChg chg="addSp modSp add replId">
        <pc:chgData name="Stacey Clack" userId="S::sclack@cwsglobal.org::000899d2-6b3f-4783-98cb-e737f98368e0" providerId="AD" clId="Web-{BAF5454E-D189-D3A1-00E9-EAA6A146FFA7}" dt="2023-11-30T16:44:41.017" v="338" actId="20577"/>
        <pc:sldMkLst>
          <pc:docMk/>
          <pc:sldMk cId="3219574688" sldId="280"/>
        </pc:sldMkLst>
        <pc:spChg chg="mod">
          <ac:chgData name="Stacey Clack" userId="S::sclack@cwsglobal.org::000899d2-6b3f-4783-98cb-e737f98368e0" providerId="AD" clId="Web-{BAF5454E-D189-D3A1-00E9-EAA6A146FFA7}" dt="2023-11-30T16:44:04.578" v="296" actId="20577"/>
          <ac:spMkLst>
            <pc:docMk/>
            <pc:sldMk cId="3219574688" sldId="280"/>
            <ac:spMk id="2" creationId="{9AE7271A-5B8E-84C2-37B4-E4BC8E93CC86}"/>
          </ac:spMkLst>
        </pc:spChg>
        <pc:spChg chg="add mod">
          <ac:chgData name="Stacey Clack" userId="S::sclack@cwsglobal.org::000899d2-6b3f-4783-98cb-e737f98368e0" providerId="AD" clId="Web-{BAF5454E-D189-D3A1-00E9-EAA6A146FFA7}" dt="2023-11-30T16:44:41.017" v="338" actId="20577"/>
          <ac:spMkLst>
            <pc:docMk/>
            <pc:sldMk cId="3219574688" sldId="280"/>
            <ac:spMk id="3" creationId="{C8F166C5-E62A-BFBD-1DDD-14CBE768BF4E}"/>
          </ac:spMkLst>
        </pc:spChg>
      </pc:sldChg>
      <pc:sldMasterChg chg="addSldLayout">
        <pc:chgData name="Stacey Clack" userId="S::sclack@cwsglobal.org::000899d2-6b3f-4783-98cb-e737f98368e0" providerId="AD" clId="Web-{BAF5454E-D189-D3A1-00E9-EAA6A146FFA7}" dt="2023-11-30T16:35:29.782" v="0"/>
        <pc:sldMasterMkLst>
          <pc:docMk/>
          <pc:sldMasterMk cId="1362220832" sldId="2147483658"/>
        </pc:sldMasterMkLst>
        <pc:sldLayoutChg chg="add">
          <pc:chgData name="Stacey Clack" userId="S::sclack@cwsglobal.org::000899d2-6b3f-4783-98cb-e737f98368e0" providerId="AD" clId="Web-{BAF5454E-D189-D3A1-00E9-EAA6A146FFA7}" dt="2023-11-30T16:35:29.782" v="0"/>
          <pc:sldLayoutMkLst>
            <pc:docMk/>
            <pc:sldMasterMk cId="1362220832" sldId="2147483658"/>
            <pc:sldLayoutMk cId="1079303396" sldId="2147483818"/>
          </pc:sldLayoutMkLst>
        </pc:sldLayoutChg>
      </pc:sldMasterChg>
    </pc:docChg>
  </pc:docChgLst>
  <pc:docChgLst>
    <pc:chgData name="Courtney McCurdy" userId="S::cmccurdy@cwsglobal.org::79e59cef-9e42-452d-b7f0-ba8656e206bd" providerId="AD" clId="Web-{22766792-94AC-7B33-A5F8-8021809D48D4}"/>
    <pc:docChg chg="modSld sldOrd">
      <pc:chgData name="Courtney McCurdy" userId="S::cmccurdy@cwsglobal.org::79e59cef-9e42-452d-b7f0-ba8656e206bd" providerId="AD" clId="Web-{22766792-94AC-7B33-A5F8-8021809D48D4}" dt="2023-12-01T16:11:53.226" v="1033" actId="20577"/>
      <pc:docMkLst>
        <pc:docMk/>
      </pc:docMkLst>
      <pc:sldChg chg="ord">
        <pc:chgData name="Courtney McCurdy" userId="S::cmccurdy@cwsglobal.org::79e59cef-9e42-452d-b7f0-ba8656e206bd" providerId="AD" clId="Web-{22766792-94AC-7B33-A5F8-8021809D48D4}" dt="2023-12-01T14:50:21.160" v="311"/>
        <pc:sldMkLst>
          <pc:docMk/>
          <pc:sldMk cId="915777488" sldId="258"/>
        </pc:sldMkLst>
      </pc:sldChg>
      <pc:sldChg chg="addSp modSp modCm">
        <pc:chgData name="Courtney McCurdy" userId="S::cmccurdy@cwsglobal.org::79e59cef-9e42-452d-b7f0-ba8656e206bd" providerId="AD" clId="Web-{22766792-94AC-7B33-A5F8-8021809D48D4}" dt="2023-12-01T15:08:40.465" v="414" actId="20577"/>
        <pc:sldMkLst>
          <pc:docMk/>
          <pc:sldMk cId="2363304086" sldId="272"/>
        </pc:sldMkLst>
        <pc:spChg chg="add mod">
          <ac:chgData name="Courtney McCurdy" userId="S::cmccurdy@cwsglobal.org::79e59cef-9e42-452d-b7f0-ba8656e206bd" providerId="AD" clId="Web-{22766792-94AC-7B33-A5F8-8021809D48D4}" dt="2023-12-01T15:08:40.465" v="414" actId="20577"/>
          <ac:spMkLst>
            <pc:docMk/>
            <pc:sldMk cId="2363304086" sldId="272"/>
            <ac:spMk id="3" creationId="{FC6895CB-F615-776C-381A-CDD64E9CD357}"/>
          </ac:spMkLst>
        </pc:spChg>
        <pc:extLst>
          <p:ext xmlns:p="http://schemas.openxmlformats.org/presentationml/2006/main" uri="{D6D511B9-2390-475A-947B-AFAB55BFBCF1}">
            <pc226:cmChg xmlns:pc226="http://schemas.microsoft.com/office/powerpoint/2022/06/main/command" chg="mod">
              <pc226:chgData name="Courtney McCurdy" userId="S::cmccurdy@cwsglobal.org::79e59cef-9e42-452d-b7f0-ba8656e206bd" providerId="AD" clId="Web-{22766792-94AC-7B33-A5F8-8021809D48D4}" dt="2023-12-01T15:07:36.509" v="412"/>
              <pc2:cmMkLst xmlns:pc2="http://schemas.microsoft.com/office/powerpoint/2019/9/main/command">
                <pc:docMk/>
                <pc:sldMk cId="2363304086" sldId="272"/>
                <pc2:cmMk id="{D1A8EA44-6908-4F96-8132-4879704231B8}"/>
              </pc2:cmMkLst>
            </pc226:cmChg>
            <pc226:cmChg xmlns:pc226="http://schemas.microsoft.com/office/powerpoint/2022/06/main/command" chg="mod">
              <pc226:chgData name="Courtney McCurdy" userId="S::cmccurdy@cwsglobal.org::79e59cef-9e42-452d-b7f0-ba8656e206bd" providerId="AD" clId="Web-{22766792-94AC-7B33-A5F8-8021809D48D4}" dt="2023-12-01T15:07:34.166" v="411"/>
              <pc2:cmMkLst xmlns:pc2="http://schemas.microsoft.com/office/powerpoint/2019/9/main/command">
                <pc:docMk/>
                <pc:sldMk cId="2363304086" sldId="272"/>
                <pc2:cmMk id="{78A8AB6E-4FC1-4C49-9A45-D093A607367E}"/>
              </pc2:cmMkLst>
            </pc226:cmChg>
          </p:ext>
        </pc:extLst>
      </pc:sldChg>
      <pc:sldChg chg="addCm">
        <pc:chgData name="Courtney McCurdy" userId="S::cmccurdy@cwsglobal.org::79e59cef-9e42-452d-b7f0-ba8656e206bd" providerId="AD" clId="Web-{22766792-94AC-7B33-A5F8-8021809D48D4}" dt="2023-12-01T15:07:28.400" v="410"/>
        <pc:sldMkLst>
          <pc:docMk/>
          <pc:sldMk cId="3294313617" sldId="278"/>
        </pc:sldMkLst>
        <pc:extLst>
          <p:ext xmlns:p="http://schemas.openxmlformats.org/presentationml/2006/main" uri="{D6D511B9-2390-475A-947B-AFAB55BFBCF1}">
            <pc226:cmChg xmlns:pc226="http://schemas.microsoft.com/office/powerpoint/2022/06/main/command" chg="add">
              <pc226:chgData name="Courtney McCurdy" userId="S::cmccurdy@cwsglobal.org::79e59cef-9e42-452d-b7f0-ba8656e206bd" providerId="AD" clId="Web-{22766792-94AC-7B33-A5F8-8021809D48D4}" dt="2023-12-01T15:07:28.400" v="410"/>
              <pc2:cmMkLst xmlns:pc2="http://schemas.microsoft.com/office/powerpoint/2019/9/main/command">
                <pc:docMk/>
                <pc:sldMk cId="3294313617" sldId="278"/>
                <pc2:cmMk id="{9C8A67FB-5F0A-41A6-AAFB-5FE2BFA26FEE}"/>
              </pc2:cmMkLst>
            </pc226:cmChg>
          </p:ext>
        </pc:extLst>
      </pc:sldChg>
      <pc:sldChg chg="modSp">
        <pc:chgData name="Courtney McCurdy" userId="S::cmccurdy@cwsglobal.org::79e59cef-9e42-452d-b7f0-ba8656e206bd" providerId="AD" clId="Web-{22766792-94AC-7B33-A5F8-8021809D48D4}" dt="2023-12-01T16:11:53.226" v="1033" actId="20577"/>
        <pc:sldMkLst>
          <pc:docMk/>
          <pc:sldMk cId="3219574688" sldId="280"/>
        </pc:sldMkLst>
        <pc:spChg chg="mod">
          <ac:chgData name="Courtney McCurdy" userId="S::cmccurdy@cwsglobal.org::79e59cef-9e42-452d-b7f0-ba8656e206bd" providerId="AD" clId="Web-{22766792-94AC-7B33-A5F8-8021809D48D4}" dt="2023-12-01T16:11:53.226" v="1033" actId="20577"/>
          <ac:spMkLst>
            <pc:docMk/>
            <pc:sldMk cId="3219574688" sldId="280"/>
            <ac:spMk id="3" creationId="{C8F166C5-E62A-BFBD-1DDD-14CBE768BF4E}"/>
          </ac:spMkLst>
        </pc:spChg>
      </pc:sldChg>
    </pc:docChg>
  </pc:docChgLst>
  <pc:docChgLst>
    <pc:chgData name="Stacey Clack" userId="S::sclack@cwsglobal.org::000899d2-6b3f-4783-98cb-e737f98368e0" providerId="AD" clId="Web-{FBBDFE91-2C6F-A2AA-5075-180CFDFD64D4}"/>
    <pc:docChg chg="modSld sldOrd">
      <pc:chgData name="Stacey Clack" userId="S::sclack@cwsglobal.org::000899d2-6b3f-4783-98cb-e737f98368e0" providerId="AD" clId="Web-{FBBDFE91-2C6F-A2AA-5075-180CFDFD64D4}" dt="2023-12-07T14:24:22.455" v="5" actId="1076"/>
      <pc:docMkLst>
        <pc:docMk/>
      </pc:docMkLst>
      <pc:sldChg chg="ord">
        <pc:chgData name="Stacey Clack" userId="S::sclack@cwsglobal.org::000899d2-6b3f-4783-98cb-e737f98368e0" providerId="AD" clId="Web-{FBBDFE91-2C6F-A2AA-5075-180CFDFD64D4}" dt="2023-12-07T14:11:48.344" v="0"/>
        <pc:sldMkLst>
          <pc:docMk/>
          <pc:sldMk cId="915777488" sldId="258"/>
        </pc:sldMkLst>
      </pc:sldChg>
      <pc:sldChg chg="modSp">
        <pc:chgData name="Stacey Clack" userId="S::sclack@cwsglobal.org::000899d2-6b3f-4783-98cb-e737f98368e0" providerId="AD" clId="Web-{FBBDFE91-2C6F-A2AA-5075-180CFDFD64D4}" dt="2023-12-07T14:24:10.080" v="4" actId="1076"/>
        <pc:sldMkLst>
          <pc:docMk/>
          <pc:sldMk cId="4183799992" sldId="261"/>
        </pc:sldMkLst>
        <pc:spChg chg="mod">
          <ac:chgData name="Stacey Clack" userId="S::sclack@cwsglobal.org::000899d2-6b3f-4783-98cb-e737f98368e0" providerId="AD" clId="Web-{FBBDFE91-2C6F-A2AA-5075-180CFDFD64D4}" dt="2023-12-07T14:24:10.080" v="4" actId="1076"/>
          <ac:spMkLst>
            <pc:docMk/>
            <pc:sldMk cId="4183799992" sldId="261"/>
            <ac:spMk id="17" creationId="{A6B25710-6025-0694-7C09-36B8E21D2B10}"/>
          </ac:spMkLst>
        </pc:spChg>
        <pc:spChg chg="mod">
          <ac:chgData name="Stacey Clack" userId="S::sclack@cwsglobal.org::000899d2-6b3f-4783-98cb-e737f98368e0" providerId="AD" clId="Web-{FBBDFE91-2C6F-A2AA-5075-180CFDFD64D4}" dt="2023-12-07T14:24:09.080" v="3" actId="1076"/>
          <ac:spMkLst>
            <pc:docMk/>
            <pc:sldMk cId="4183799992" sldId="261"/>
            <ac:spMk id="18" creationId="{E56CC6C4-17BF-1F1E-B830-C829FFF295AC}"/>
          </ac:spMkLst>
        </pc:spChg>
      </pc:sldChg>
      <pc:sldChg chg="modSp">
        <pc:chgData name="Stacey Clack" userId="S::sclack@cwsglobal.org::000899d2-6b3f-4783-98cb-e737f98368e0" providerId="AD" clId="Web-{FBBDFE91-2C6F-A2AA-5075-180CFDFD64D4}" dt="2023-12-07T14:24:22.455" v="5" actId="1076"/>
        <pc:sldMkLst>
          <pc:docMk/>
          <pc:sldMk cId="3315791030" sldId="275"/>
        </pc:sldMkLst>
        <pc:spChg chg="mod">
          <ac:chgData name="Stacey Clack" userId="S::sclack@cwsglobal.org::000899d2-6b3f-4783-98cb-e737f98368e0" providerId="AD" clId="Web-{FBBDFE91-2C6F-A2AA-5075-180CFDFD64D4}" dt="2023-12-07T14:24:22.455" v="5" actId="1076"/>
          <ac:spMkLst>
            <pc:docMk/>
            <pc:sldMk cId="3315791030" sldId="275"/>
            <ac:spMk id="4" creationId="{DB69B598-A29F-CCA0-B976-6624CD2DC342}"/>
          </ac:spMkLst>
        </pc:spChg>
      </pc:sldChg>
    </pc:docChg>
  </pc:docChgLst>
  <pc:docChgLst>
    <pc:chgData name="Katie Randall" userId="S::krandall@cwsglobal.org::82ab5d1c-f61a-4c77-8dad-db05d176f5c5" providerId="AD" clId="Web-{F5CDA6F2-D1F2-B354-08DB-C72608D5129A}"/>
    <pc:docChg chg="">
      <pc:chgData name="Katie Randall" userId="S::krandall@cwsglobal.org::82ab5d1c-f61a-4c77-8dad-db05d176f5c5" providerId="AD" clId="Web-{F5CDA6F2-D1F2-B354-08DB-C72608D5129A}" dt="2023-12-05T16:10:02.776" v="0"/>
      <pc:docMkLst>
        <pc:docMk/>
      </pc:docMkLst>
      <pc:sldChg chg="modCm">
        <pc:chgData name="Katie Randall" userId="S::krandall@cwsglobal.org::82ab5d1c-f61a-4c77-8dad-db05d176f5c5" providerId="AD" clId="Web-{F5CDA6F2-D1F2-B354-08DB-C72608D5129A}" dt="2023-12-05T16:10:02.776" v="0"/>
        <pc:sldMkLst>
          <pc:docMk/>
          <pc:sldMk cId="3294313617" sldId="278"/>
        </pc:sldMkLst>
        <pc:extLst>
          <p:ext xmlns:p="http://schemas.openxmlformats.org/presentationml/2006/main" uri="{D6D511B9-2390-475A-947B-AFAB55BFBCF1}">
            <pc226:cmChg xmlns:pc226="http://schemas.microsoft.com/office/powerpoint/2022/06/main/command" chg="mod">
              <pc226:chgData name="Katie Randall" userId="S::krandall@cwsglobal.org::82ab5d1c-f61a-4c77-8dad-db05d176f5c5" providerId="AD" clId="Web-{F5CDA6F2-D1F2-B354-08DB-C72608D5129A}" dt="2023-12-05T16:10:02.776" v="0"/>
              <pc2:cmMkLst xmlns:pc2="http://schemas.microsoft.com/office/powerpoint/2019/9/main/command">
                <pc:docMk/>
                <pc:sldMk cId="3294313617" sldId="278"/>
                <pc2:cmMk id="{9C8A67FB-5F0A-41A6-AAFB-5FE2BFA26FEE}"/>
              </pc2:cmMkLst>
            </pc226:cmChg>
          </p:ext>
        </pc:extLst>
      </pc:sldChg>
    </pc:docChg>
  </pc:docChgLst>
  <pc:docChgLst>
    <pc:chgData name="Abigail Simpson" userId="S::asimpson@cwsglobal.org::16d16a3c-98a2-4d7f-b34d-cec5628d22cc" providerId="AD" clId="Web-{4FF32DE1-D71C-8DFC-F293-94DF12AADA9F}"/>
    <pc:docChg chg="modSld">
      <pc:chgData name="Abigail Simpson" userId="S::asimpson@cwsglobal.org::16d16a3c-98a2-4d7f-b34d-cec5628d22cc" providerId="AD" clId="Web-{4FF32DE1-D71C-8DFC-F293-94DF12AADA9F}" dt="2023-12-01T14:09:27.504" v="73"/>
      <pc:docMkLst>
        <pc:docMk/>
      </pc:docMkLst>
      <pc:sldChg chg="addSp delSp modSp modCm">
        <pc:chgData name="Abigail Simpson" userId="S::asimpson@cwsglobal.org::16d16a3c-98a2-4d7f-b34d-cec5628d22cc" providerId="AD" clId="Web-{4FF32DE1-D71C-8DFC-F293-94DF12AADA9F}" dt="2023-11-30T19:43:45.048" v="24"/>
        <pc:sldMkLst>
          <pc:docMk/>
          <pc:sldMk cId="159011587" sldId="270"/>
        </pc:sldMkLst>
        <pc:spChg chg="add mod">
          <ac:chgData name="Abigail Simpson" userId="S::asimpson@cwsglobal.org::16d16a3c-98a2-4d7f-b34d-cec5628d22cc" providerId="AD" clId="Web-{4FF32DE1-D71C-8DFC-F293-94DF12AADA9F}" dt="2023-11-30T19:43:32.594" v="22" actId="1076"/>
          <ac:spMkLst>
            <pc:docMk/>
            <pc:sldMk cId="159011587" sldId="270"/>
            <ac:spMk id="5" creationId="{ABC230FB-3041-AA42-EF60-033181909C61}"/>
          </ac:spMkLst>
        </pc:spChg>
        <pc:picChg chg="add del mod">
          <ac:chgData name="Abigail Simpson" userId="S::asimpson@cwsglobal.org::16d16a3c-98a2-4d7f-b34d-cec5628d22cc" providerId="AD" clId="Web-{4FF32DE1-D71C-8DFC-F293-94DF12AADA9F}" dt="2023-11-30T19:41:18.937" v="2"/>
          <ac:picMkLst>
            <pc:docMk/>
            <pc:sldMk cId="159011587" sldId="270"/>
            <ac:picMk id="3" creationId="{2C49A57E-0EA0-44FA-AA82-E98A0D3E82D5}"/>
          </ac:picMkLst>
        </pc:picChg>
        <pc:picChg chg="add mod">
          <ac:chgData name="Abigail Simpson" userId="S::asimpson@cwsglobal.org::16d16a3c-98a2-4d7f-b34d-cec5628d22cc" providerId="AD" clId="Web-{4FF32DE1-D71C-8DFC-F293-94DF12AADA9F}" dt="2023-11-30T19:43:34.907" v="23" actId="14100"/>
          <ac:picMkLst>
            <pc:docMk/>
            <pc:sldMk cId="159011587" sldId="270"/>
            <ac:picMk id="6" creationId="{32301F17-40D4-E837-6C1A-DB90D1999F54}"/>
          </ac:picMkLst>
        </pc:picChg>
        <pc:extLst>
          <p:ext xmlns:p="http://schemas.openxmlformats.org/presentationml/2006/main" uri="{D6D511B9-2390-475A-947B-AFAB55BFBCF1}">
            <pc226:cmChg xmlns:pc226="http://schemas.microsoft.com/office/powerpoint/2022/06/main/command" chg="mod">
              <pc226:chgData name="Abigail Simpson" userId="S::asimpson@cwsglobal.org::16d16a3c-98a2-4d7f-b34d-cec5628d22cc" providerId="AD" clId="Web-{4FF32DE1-D71C-8DFC-F293-94DF12AADA9F}" dt="2023-11-30T19:43:45.048" v="24"/>
              <pc2:cmMkLst xmlns:pc2="http://schemas.microsoft.com/office/powerpoint/2019/9/main/command">
                <pc:docMk/>
                <pc:sldMk cId="159011587" sldId="270"/>
                <pc2:cmMk id="{62398C97-465B-4880-9C0D-22836EA429B3}"/>
              </pc2:cmMkLst>
            </pc226:cmChg>
          </p:ext>
        </pc:extLst>
      </pc:sldChg>
      <pc:sldChg chg="addSp delSp modSp modCm">
        <pc:chgData name="Abigail Simpson" userId="S::asimpson@cwsglobal.org::16d16a3c-98a2-4d7f-b34d-cec5628d22cc" providerId="AD" clId="Web-{4FF32DE1-D71C-8DFC-F293-94DF12AADA9F}" dt="2023-12-01T14:09:27.504" v="73"/>
        <pc:sldMkLst>
          <pc:docMk/>
          <pc:sldMk cId="3893598026" sldId="279"/>
        </pc:sldMkLst>
        <pc:spChg chg="add del">
          <ac:chgData name="Abigail Simpson" userId="S::asimpson@cwsglobal.org::16d16a3c-98a2-4d7f-b34d-cec5628d22cc" providerId="AD" clId="Web-{4FF32DE1-D71C-8DFC-F293-94DF12AADA9F}" dt="2023-11-30T20:18:12.647" v="26"/>
          <ac:spMkLst>
            <pc:docMk/>
            <pc:sldMk cId="3893598026" sldId="279"/>
            <ac:spMk id="3" creationId="{31CA7748-D6EB-801A-8377-DFD985C9103C}"/>
          </ac:spMkLst>
        </pc:spChg>
        <pc:spChg chg="add del">
          <ac:chgData name="Abigail Simpson" userId="S::asimpson@cwsglobal.org::16d16a3c-98a2-4d7f-b34d-cec5628d22cc" providerId="AD" clId="Web-{4FF32DE1-D71C-8DFC-F293-94DF12AADA9F}" dt="2023-11-30T20:18:16.257" v="28"/>
          <ac:spMkLst>
            <pc:docMk/>
            <pc:sldMk cId="3893598026" sldId="279"/>
            <ac:spMk id="5" creationId="{EE5B25F9-C01F-F93C-3411-B281B7C22653}"/>
          </ac:spMkLst>
        </pc:spChg>
        <pc:spChg chg="add del">
          <ac:chgData name="Abigail Simpson" userId="S::asimpson@cwsglobal.org::16d16a3c-98a2-4d7f-b34d-cec5628d22cc" providerId="AD" clId="Web-{4FF32DE1-D71C-8DFC-F293-94DF12AADA9F}" dt="2023-11-30T20:18:20.241" v="30"/>
          <ac:spMkLst>
            <pc:docMk/>
            <pc:sldMk cId="3893598026" sldId="279"/>
            <ac:spMk id="6" creationId="{32289FC6-4E8E-FB66-6B13-D45F5295767F}"/>
          </ac:spMkLst>
        </pc:spChg>
        <pc:spChg chg="add mod">
          <ac:chgData name="Abigail Simpson" userId="S::asimpson@cwsglobal.org::16d16a3c-98a2-4d7f-b34d-cec5628d22cc" providerId="AD" clId="Web-{4FF32DE1-D71C-8DFC-F293-94DF12AADA9F}" dt="2023-12-01T14:09:23.019" v="71" actId="20577"/>
          <ac:spMkLst>
            <pc:docMk/>
            <pc:sldMk cId="3893598026" sldId="279"/>
            <ac:spMk id="8" creationId="{557C0CD5-3F9B-21B5-18CC-B7ADAD375107}"/>
          </ac:spMkLst>
        </pc:spChg>
        <pc:extLst>
          <p:ext xmlns:p="http://schemas.openxmlformats.org/presentationml/2006/main" uri="{D6D511B9-2390-475A-947B-AFAB55BFBCF1}">
            <pc226:cmChg xmlns:pc226="http://schemas.microsoft.com/office/powerpoint/2022/06/main/command" chg="mod">
              <pc226:chgData name="Abigail Simpson" userId="S::asimpson@cwsglobal.org::16d16a3c-98a2-4d7f-b34d-cec5628d22cc" providerId="AD" clId="Web-{4FF32DE1-D71C-8DFC-F293-94DF12AADA9F}" dt="2023-12-01T14:09:27.504" v="73"/>
              <pc2:cmMkLst xmlns:pc2="http://schemas.microsoft.com/office/powerpoint/2019/9/main/command">
                <pc:docMk/>
                <pc:sldMk cId="3893598026" sldId="279"/>
                <pc2:cmMk id="{3D06692A-1926-4D01-90B4-A4E4874DCEFC}"/>
              </pc2:cmMkLst>
              <pc226:cmRplyChg chg="mod modRxn">
                <pc226:chgData name="Abigail Simpson" userId="S::asimpson@cwsglobal.org::16d16a3c-98a2-4d7f-b34d-cec5628d22cc" providerId="AD" clId="Web-{4FF32DE1-D71C-8DFC-F293-94DF12AADA9F}" dt="2023-12-01T14:09:25.504" v="72"/>
                <pc2:cmRplyMkLst xmlns:pc2="http://schemas.microsoft.com/office/powerpoint/2019/9/main/command">
                  <pc:docMk/>
                  <pc:sldMk cId="3893598026" sldId="279"/>
                  <pc2:cmMk id="{3D06692A-1926-4D01-90B4-A4E4874DCEFC}"/>
                  <pc2:cmRplyMk id="{BF0D7816-BBC2-47C4-8462-968EA3500F16}"/>
                </pc2:cmRplyMkLst>
              </pc226:cmRplyChg>
            </pc226:cmChg>
          </p:ext>
        </pc:extLst>
      </pc:sldChg>
    </pc:docChg>
  </pc:docChgLst>
  <pc:docChgLst>
    <pc:chgData name="Courtney McCurdy" userId="S::cmccurdy@cwsglobal.org::79e59cef-9e42-452d-b7f0-ba8656e206bd" providerId="AD" clId="Web-{EEE2751F-9F45-0DE8-5C88-46E3ECEE7158}"/>
    <pc:docChg chg="addSld delSld modSld">
      <pc:chgData name="Courtney McCurdy" userId="S::cmccurdy@cwsglobal.org::79e59cef-9e42-452d-b7f0-ba8656e206bd" providerId="AD" clId="Web-{EEE2751F-9F45-0DE8-5C88-46E3ECEE7158}" dt="2023-12-13T18:41:29.418" v="324" actId="20577"/>
      <pc:docMkLst>
        <pc:docMk/>
      </pc:docMkLst>
      <pc:sldChg chg="modSp">
        <pc:chgData name="Courtney McCurdy" userId="S::cmccurdy@cwsglobal.org::79e59cef-9e42-452d-b7f0-ba8656e206bd" providerId="AD" clId="Web-{EEE2751F-9F45-0DE8-5C88-46E3ECEE7158}" dt="2023-12-13T18:31:17.186" v="79" actId="20577"/>
        <pc:sldMkLst>
          <pc:docMk/>
          <pc:sldMk cId="3219574688" sldId="280"/>
        </pc:sldMkLst>
        <pc:spChg chg="mod">
          <ac:chgData name="Courtney McCurdy" userId="S::cmccurdy@cwsglobal.org::79e59cef-9e42-452d-b7f0-ba8656e206bd" providerId="AD" clId="Web-{EEE2751F-9F45-0DE8-5C88-46E3ECEE7158}" dt="2023-12-13T18:31:17.186" v="79" actId="20577"/>
          <ac:spMkLst>
            <pc:docMk/>
            <pc:sldMk cId="3219574688" sldId="280"/>
            <ac:spMk id="3" creationId="{C8F166C5-E62A-BFBD-1DDD-14CBE768BF4E}"/>
          </ac:spMkLst>
        </pc:spChg>
      </pc:sldChg>
      <pc:sldChg chg="modSp add del replId">
        <pc:chgData name="Courtney McCurdy" userId="S::cmccurdy@cwsglobal.org::79e59cef-9e42-452d-b7f0-ba8656e206bd" providerId="AD" clId="Web-{EEE2751F-9F45-0DE8-5C88-46E3ECEE7158}" dt="2023-12-13T18:34:11.862" v="104"/>
        <pc:sldMkLst>
          <pc:docMk/>
          <pc:sldMk cId="2035644938" sldId="559"/>
        </pc:sldMkLst>
        <pc:spChg chg="mod">
          <ac:chgData name="Courtney McCurdy" userId="S::cmccurdy@cwsglobal.org::79e59cef-9e42-452d-b7f0-ba8656e206bd" providerId="AD" clId="Web-{EEE2751F-9F45-0DE8-5C88-46E3ECEE7158}" dt="2023-12-13T18:34:09.033" v="103" actId="20577"/>
          <ac:spMkLst>
            <pc:docMk/>
            <pc:sldMk cId="2035644938" sldId="559"/>
            <ac:spMk id="3" creationId="{FC6895CB-F615-776C-381A-CDD64E9CD357}"/>
          </ac:spMkLst>
        </pc:spChg>
      </pc:sldChg>
      <pc:sldChg chg="modSp add replId">
        <pc:chgData name="Courtney McCurdy" userId="S::cmccurdy@cwsglobal.org::79e59cef-9e42-452d-b7f0-ba8656e206bd" providerId="AD" clId="Web-{EEE2751F-9F45-0DE8-5C88-46E3ECEE7158}" dt="2023-12-13T18:41:29.418" v="324" actId="20577"/>
        <pc:sldMkLst>
          <pc:docMk/>
          <pc:sldMk cId="4082987524" sldId="559"/>
        </pc:sldMkLst>
        <pc:spChg chg="mod">
          <ac:chgData name="Courtney McCurdy" userId="S::cmccurdy@cwsglobal.org::79e59cef-9e42-452d-b7f0-ba8656e206bd" providerId="AD" clId="Web-{EEE2751F-9F45-0DE8-5C88-46E3ECEE7158}" dt="2023-12-13T18:41:29.418" v="324" actId="20577"/>
          <ac:spMkLst>
            <pc:docMk/>
            <pc:sldMk cId="4082987524" sldId="559"/>
            <ac:spMk id="3" creationId="{FC6895CB-F615-776C-381A-CDD64E9CD357}"/>
          </ac:spMkLst>
        </pc:spChg>
      </pc:sldChg>
    </pc:docChg>
  </pc:docChgLst>
</pc:chgInfo>
</file>

<file path=ppt/comments/modernComment_10F_95DD8DDD.xml><?xml version="1.0" encoding="utf-8"?>
<p188:cmLst xmlns:a="http://schemas.openxmlformats.org/drawingml/2006/main" xmlns:r="http://schemas.openxmlformats.org/officeDocument/2006/relationships" xmlns:p188="http://schemas.microsoft.com/office/powerpoint/2018/8/main">
  <p188:cm id="{78B7D5B8-B62D-4246-B26E-249175318B77}" authorId="{6A146A7C-E59C-1575-7917-FBC6753A75D0}" created="2023-11-30T16:28:37.110" startDate="2023-11-30T16:28:37.110" dueDate="2023-11-30T16:28:37.110" assignedTo="{71CF3DD4-A93F-3532-7AD1-E225703DFC2F}" title="@Christine Baer">
    <pc:sldMkLst xmlns:pc="http://schemas.microsoft.com/office/powerpoint/2013/main/command">
      <pc:docMk/>
      <pc:sldMk cId="2514324957" sldId="271"/>
    </pc:sldMkLst>
    <p188:replyLst>
      <p188:reply id="{D880DEDD-D1A0-44ED-ADB4-3987EF957BBF}" authorId="{4D4D744D-262E-3AE6-5EDB-2407EECBF12D}" created="2023-12-11T15:47:07.887">
        <p188:txBody>
          <a:bodyPr/>
          <a:lstStyle/>
          <a:p>
            <a:r>
              <a:rPr lang="en-US"/>
              <a:t>[@Christine Baer] Hi! We need this info ASAP to finalize the ppt :) </a:t>
            </a:r>
          </a:p>
        </p188:txBody>
      </p188:reply>
      <p188:reply id="{FC4B9739-A8DC-483D-BA11-A72C08A54285}" authorId="{71CF3DD4-A93F-3532-7AD1-E225703DFC2F}" created="2023-12-11T16:14:54.485">
        <p188:txBody>
          <a:bodyPr/>
          <a:lstStyle/>
          <a:p>
            <a:r>
              <a:rPr lang="en-US"/>
              <a:t>Thanks!!! I can get this done today. </a:t>
            </a:r>
          </a:p>
        </p188:txBody>
      </p188:reply>
    </p188:replyLst>
    <p188:txBody>
      <a:bodyPr/>
      <a:lstStyle/>
      <a:p>
        <a:r>
          <a:rPr lang="en-US"/>
          <a:t>[@Christine Baer] </a:t>
        </a:r>
      </a:p>
    </p188:txBody>
    <p188:extLst>
      <p:ext xmlns:p="http://schemas.openxmlformats.org/presentationml/2006/main" uri="{5BB2D875-25FF-4072-B9AC-8F64D62656EB}">
        <p228:taskDetails xmlns:p228="http://schemas.microsoft.com/office/powerpoint/2022/08/main">
          <p228:history>
            <p228:event time="2023-11-30T16:28:37.110" id="{086C2370-83E1-4C82-B027-F4203237C60C}">
              <p228:atrbtn authorId="{6A146A7C-E59C-1575-7917-FBC6753A75D0}"/>
              <p228:anchr>
                <p228:comment id="{78B7D5B8-B62D-4246-B26E-249175318B77}"/>
              </p228:anchr>
              <p228:add/>
            </p228:event>
            <p228:event time="2023-11-30T16:28:37.110" id="{1B8E8789-1DA5-41A6-95D7-F02769B77EAE}">
              <p228:atrbtn authorId="{6A146A7C-E59C-1575-7917-FBC6753A75D0}"/>
              <p228:anchr>
                <p228:comment id="{78B7D5B8-B62D-4246-B26E-249175318B77}"/>
              </p228:anchr>
              <p228:asgn authorId="{71CF3DD4-A93F-3532-7AD1-E225703DFC2F}"/>
            </p228:event>
            <p228:event time="2023-11-30T16:28:37.110" id="{909AC671-A8CA-4D0A-860A-8A999C8AA047}">
              <p228:atrbtn authorId="{6A146A7C-E59C-1575-7917-FBC6753A75D0}"/>
              <p228:anchr>
                <p228:comment id="{78B7D5B8-B62D-4246-B26E-249175318B77}"/>
              </p228:anchr>
              <p228:title val="@Christine Baer"/>
            </p228:event>
            <p228:event time="2023-11-30T16:28:37.110" id="{3DE5B134-C03F-48F1-9966-D5D65D205D21}">
              <p228:atrbtn authorId="{6A146A7C-E59C-1575-7917-FBC6753A75D0}"/>
              <p228:anchr>
                <p228:comment id="{78B7D5B8-B62D-4246-B26E-249175318B77}"/>
              </p228:anchr>
              <p228:date stDt="2023-11-30T16:28:37.110" endDt="2023-11-30T16:28:37.110"/>
            </p228:event>
          </p228:history>
        </p228:taskDetails>
      </p:ext>
    </p188:extLst>
  </p188:cm>
</p188:cmLst>
</file>

<file path=ppt/comments/modernComment_110_8CDD2896.xml><?xml version="1.0" encoding="utf-8"?>
<p188:cmLst xmlns:a="http://schemas.openxmlformats.org/drawingml/2006/main" xmlns:r="http://schemas.openxmlformats.org/officeDocument/2006/relationships" xmlns:p188="http://schemas.microsoft.com/office/powerpoint/2018/8/main">
  <p188:cm id="{78A8AB6E-4FC1-4C49-9A45-D093A607367E}" authorId="{6A146A7C-E59C-1575-7917-FBC6753A75D0}" status="resolved" created="2023-11-30T16:28:20.235" startDate="2023-11-30T16:28:20.235" dueDate="2023-11-30T16:28:20.235" assignedTo="{7D7C4181-A941-D436-1265-7DD900FBF90E}" complete="100000" title="@Katie Randall">
    <pc:sldMkLst xmlns:pc="http://schemas.microsoft.com/office/powerpoint/2013/main/command">
      <pc:docMk/>
      <pc:sldMk cId="2363304086" sldId="272"/>
    </pc:sldMkLst>
    <p188:txBody>
      <a:bodyPr/>
      <a:lstStyle/>
      <a:p>
        <a:r>
          <a:rPr lang="en-US"/>
          <a:t>[@Katie Randall] </a:t>
        </a:r>
      </a:p>
    </p188:txBody>
    <p188:extLst>
      <p:ext xmlns:p="http://schemas.openxmlformats.org/presentationml/2006/main" uri="{5BB2D875-25FF-4072-B9AC-8F64D62656EB}">
        <p228:taskDetails xmlns:p228="http://schemas.microsoft.com/office/powerpoint/2022/08/main">
          <p228:history>
            <p228:event time="2023-11-30T16:28:20.235" id="{34A153B4-02FE-46EA-99B0-7AD865CBB2A1}">
              <p228:atrbtn authorId="{6A146A7C-E59C-1575-7917-FBC6753A75D0}"/>
              <p228:anchr>
                <p228:comment id="{78A8AB6E-4FC1-4C49-9A45-D093A607367E}"/>
              </p228:anchr>
              <p228:add/>
            </p228:event>
            <p228:event time="2023-11-30T16:28:20.235" id="{13A3B26E-C467-481D-AE89-7DE68197B57C}">
              <p228:atrbtn authorId="{6A146A7C-E59C-1575-7917-FBC6753A75D0}"/>
              <p228:anchr>
                <p228:comment id="{78A8AB6E-4FC1-4C49-9A45-D093A607367E}"/>
              </p228:anchr>
              <p228:asgn authorId="{7D7C4181-A941-D436-1265-7DD900FBF90E}"/>
            </p228:event>
            <p228:event time="2023-11-30T16:28:20.235" id="{329D5DE5-ED09-4570-A408-A02CA34A48EB}">
              <p228:atrbtn authorId="{6A146A7C-E59C-1575-7917-FBC6753A75D0}"/>
              <p228:anchr>
                <p228:comment id="{78A8AB6E-4FC1-4C49-9A45-D093A607367E}"/>
              </p228:anchr>
              <p228:title val="@Katie Randall"/>
            </p228:event>
            <p228:event time="2023-11-30T16:28:20.235" id="{C2412209-D351-450B-8D4E-A62AFDFC7CC7}">
              <p228:atrbtn authorId="{6A146A7C-E59C-1575-7917-FBC6753A75D0}"/>
              <p228:anchr>
                <p228:comment id="{78A8AB6E-4FC1-4C49-9A45-D093A607367E}"/>
              </p228:anchr>
              <p228:date stDt="2023-11-30T16:28:20.235" endDt="2023-11-30T16:28:20.235"/>
            </p228:event>
            <p228:event time="2023-12-01T15:07:34.166" id="{67820FA1-D557-4EE1-B3F9-936453DE75B0}">
              <p228:atrbtn authorId="{A733E7B2-0EF5-0D06-C720-F581E2A36CB7}"/>
              <p228:anchr>
                <p228:comment id="{00000000-0000-0000-0000-000000000000}"/>
              </p228:anchr>
              <p228:pcntCmplt val="100000"/>
            </p228:event>
          </p228:history>
        </p228:taskDetails>
      </p:ext>
    </p188:extLst>
  </p188:cm>
  <p188:cm id="{D1A8EA44-6908-4F96-8132-4879704231B8}" authorId="{6A146A7C-E59C-1575-7917-FBC6753A75D0}" status="resolved" created="2023-11-30T16:28:27" startDate="2023-11-30T16:28:27" dueDate="2023-11-30T16:28:27" assignedTo="{A733E7B2-0EF5-0D06-C720-F581E2A36CB7}" complete="100000" title="@Courtney McCurdy">
    <pc:sldMkLst xmlns:pc="http://schemas.microsoft.com/office/powerpoint/2013/main/command">
      <pc:docMk/>
      <pc:sldMk cId="2363304086" sldId="272"/>
    </pc:sldMkLst>
    <p188:txBody>
      <a:bodyPr/>
      <a:lstStyle/>
      <a:p>
        <a:r>
          <a:rPr lang="en-US"/>
          <a:t>[@Courtney McCurdy] </a:t>
        </a:r>
      </a:p>
    </p188:txBody>
    <p188:extLst>
      <p:ext xmlns:p="http://schemas.openxmlformats.org/presentationml/2006/main" uri="{5BB2D875-25FF-4072-B9AC-8F64D62656EB}">
        <p228:taskDetails xmlns:p228="http://schemas.microsoft.com/office/powerpoint/2022/08/main">
          <p228:history>
            <p228:event time="2023-11-30T16:28:27" id="{11FF9861-2A10-4037-9048-CEF0F7472DFF}">
              <p228:atrbtn authorId="{6A146A7C-E59C-1575-7917-FBC6753A75D0}"/>
              <p228:anchr>
                <p228:comment id="{D1A8EA44-6908-4F96-8132-4879704231B8}"/>
              </p228:anchr>
              <p228:add/>
            </p228:event>
            <p228:event time="2023-11-30T16:28:27" id="{06D8FEAF-F8E1-49F8-BC0F-2B7A1903A836}">
              <p228:atrbtn authorId="{6A146A7C-E59C-1575-7917-FBC6753A75D0}"/>
              <p228:anchr>
                <p228:comment id="{D1A8EA44-6908-4F96-8132-4879704231B8}"/>
              </p228:anchr>
              <p228:asgn authorId="{A733E7B2-0EF5-0D06-C720-F581E2A36CB7}"/>
            </p228:event>
            <p228:event time="2023-11-30T16:28:27" id="{FAA566CB-5EB1-4C6D-B1B2-302A4141B047}">
              <p228:atrbtn authorId="{6A146A7C-E59C-1575-7917-FBC6753A75D0}"/>
              <p228:anchr>
                <p228:comment id="{D1A8EA44-6908-4F96-8132-4879704231B8}"/>
              </p228:anchr>
              <p228:title val="@Courtney McCurdy"/>
            </p228:event>
            <p228:event time="2023-11-30T16:28:27" id="{EE64954C-75DE-495C-AAB4-AA253B3D43E7}">
              <p228:atrbtn authorId="{6A146A7C-E59C-1575-7917-FBC6753A75D0}"/>
              <p228:anchr>
                <p228:comment id="{D1A8EA44-6908-4F96-8132-4879704231B8}"/>
              </p228:anchr>
              <p228:date stDt="2023-11-30T16:28:27" endDt="2023-11-30T16:28:27"/>
            </p228:event>
            <p228:event time="2023-12-01T15:07:36.509" id="{18181CB5-2FDB-4019-BDC8-3CB76B1270D4}">
              <p228:atrbtn authorId="{A733E7B2-0EF5-0D06-C720-F581E2A36CB7}"/>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3-11-30T16:39:52.093" authorId="{A733E7B2-0EF5-0D06-C720-F581E2A36CB7}"/>
          </p223:rxn>
        </p223:reactions>
      </p:ext>
    </p188:extLst>
  </p188:cm>
</p188:cmLst>
</file>

<file path=ppt/comments/modernComment_115_7F52DFCE.xml><?xml version="1.0" encoding="utf-8"?>
<p188:cmLst xmlns:a="http://schemas.openxmlformats.org/drawingml/2006/main" xmlns:r="http://schemas.openxmlformats.org/officeDocument/2006/relationships" xmlns:p188="http://schemas.microsoft.com/office/powerpoint/2018/8/main">
  <p188:cm id="{B8BF3BA9-8DF7-4A1D-A7E2-B5A17A9CC11D}" authorId="{6A146A7C-E59C-1575-7917-FBC6753A75D0}" created="2023-11-30T16:40:13.712">
    <pc:sldMkLst xmlns:pc="http://schemas.microsoft.com/office/powerpoint/2013/main/command">
      <pc:docMk/>
      <pc:sldMk cId="2136137678" sldId="277"/>
    </pc:sldMkLst>
    <p188:txBody>
      <a:bodyPr/>
      <a:lstStyle/>
      <a:p>
        <a:r>
          <a:rPr lang="en-US"/>
          <a:t>[@Christine Baer] </a:t>
        </a:r>
      </a:p>
    </p188:txBody>
  </p188:cm>
</p188:cmLst>
</file>

<file path=ppt/comments/modernComment_116_C45B3C91.xml><?xml version="1.0" encoding="utf-8"?>
<p188:cmLst xmlns:a="http://schemas.openxmlformats.org/drawingml/2006/main" xmlns:r="http://schemas.openxmlformats.org/officeDocument/2006/relationships" xmlns:p188="http://schemas.microsoft.com/office/powerpoint/2018/8/main">
  <p188:cm id="{4FA5FD88-9B17-4EBD-8E4F-C7B914D57A7F}" authorId="{6A146A7C-E59C-1575-7917-FBC6753A75D0}" created="2023-11-30T16:39:38.227" startDate="2023-11-30T16:39:38.227" dueDate="2023-11-30T16:39:38.227" assignedTo="{A733E7B2-0EF5-0D06-C720-F581E2A36CB7}" title="@Courtney McCurdy">
    <ac:deMkLst xmlns:ac="http://schemas.microsoft.com/office/drawing/2013/main/command">
      <pc:docMk xmlns:pc="http://schemas.microsoft.com/office/powerpoint/2013/main/command"/>
      <pc:sldMk xmlns:pc="http://schemas.microsoft.com/office/powerpoint/2013/main/command" cId="3294313617" sldId="278"/>
      <ac:spMk id="2" creationId="{9AE7271A-5B8E-84C2-37B4-E4BC8E93CC86}"/>
    </ac:deMkLst>
    <p188:txBody>
      <a:bodyPr/>
      <a:lstStyle/>
      <a:p>
        <a:r>
          <a:rPr lang="en-US"/>
          <a:t>[@Courtney McCurdy] </a:t>
        </a:r>
      </a:p>
    </p188:txBody>
    <p188:extLst>
      <p:ext xmlns:p="http://schemas.openxmlformats.org/presentationml/2006/main" uri="{5BB2D875-25FF-4072-B9AC-8F64D62656EB}">
        <p228:taskDetails xmlns:p228="http://schemas.microsoft.com/office/powerpoint/2022/08/main">
          <p228:history>
            <p228:event time="2023-11-30T16:39:38.227" id="{39235919-42B6-44C4-9907-458976D10CB6}">
              <p228:atrbtn authorId="{6A146A7C-E59C-1575-7917-FBC6753A75D0}"/>
              <p228:anchr>
                <p228:comment id="{4FA5FD88-9B17-4EBD-8E4F-C7B914D57A7F}"/>
              </p228:anchr>
              <p228:add/>
            </p228:event>
            <p228:event time="2023-11-30T16:39:38.227" id="{6E3B5D1E-DD64-4A12-B06C-5AB7E326C26E}">
              <p228:atrbtn authorId="{6A146A7C-E59C-1575-7917-FBC6753A75D0}"/>
              <p228:anchr>
                <p228:comment id="{4FA5FD88-9B17-4EBD-8E4F-C7B914D57A7F}"/>
              </p228:anchr>
              <p228:asgn authorId="{A733E7B2-0EF5-0D06-C720-F581E2A36CB7}"/>
            </p228:event>
            <p228:event time="2023-11-30T16:39:38.227" id="{495B272F-201E-4B20-A6AF-15413D6AF10D}">
              <p228:atrbtn authorId="{6A146A7C-E59C-1575-7917-FBC6753A75D0}"/>
              <p228:anchr>
                <p228:comment id="{4FA5FD88-9B17-4EBD-8E4F-C7B914D57A7F}"/>
              </p228:anchr>
              <p228:title val="@Courtney McCurdy"/>
            </p228:event>
            <p228:event time="2023-11-30T16:39:38.227" id="{F190BDD8-1D87-424C-94F1-385DF7AAAFA3}">
              <p228:atrbtn authorId="{6A146A7C-E59C-1575-7917-FBC6753A75D0}"/>
              <p228:anchr>
                <p228:comment id="{4FA5FD88-9B17-4EBD-8E4F-C7B914D57A7F}"/>
              </p228:anchr>
              <p228:date stDt="2023-11-30T16:39:38.227" endDt="2023-11-30T16:39:38.227"/>
            </p228:event>
          </p228:history>
        </p228:taskDetails>
      </p:ext>
      <p:ext xmlns:p="http://schemas.openxmlformats.org/presentationml/2006/main" uri="{57CB4572-C831-44C2-8A1C-0ADB6CCDFE69}">
        <p223:reactions xmlns:p223="http://schemas.microsoft.com/office/powerpoint/2022/03/main">
          <p223:rxn type="👍">
            <p223:instance time="2023-11-30T16:40:05.015" authorId="{A733E7B2-0EF5-0D06-C720-F581E2A36CB7}"/>
          </p223:rxn>
        </p223:reactions>
      </p:ext>
    </p188:extLst>
  </p188:cm>
  <p188:cm id="{07CA1AA8-FACE-43E6-B7AF-164F8371E3EF}" authorId="{6A146A7C-E59C-1575-7917-FBC6753A75D0}" created="2023-11-30T16:43:30.218" startDate="2023-11-30T16:43:30.218" dueDate="2023-11-30T16:43:30.218" assignedTo="{A733E7B2-0EF5-0D06-C720-F581E2A36CB7}" title="@Courtney McCurdy Lets put the goal of the number of new neighbors we need her to join the network... ie number of groups by Dec and number of groups as the goal for April">
    <pc:sldMkLst xmlns:pc="http://schemas.microsoft.com/office/powerpoint/2013/main/command">
      <pc:docMk/>
      <pc:sldMk cId="3294313617" sldId="278"/>
    </pc:sldMkLst>
    <p188:replyLst>
      <p188:reply id="{78CDCD6A-D9BA-47F1-BCF2-AD7A0C9C2F12}" authorId="{6A146A7C-E59C-1575-7917-FBC6753A75D0}" created="2023-11-30T16:43:47.859">
        <p188:txBody>
          <a:bodyPr/>
          <a:lstStyle/>
          <a:p>
            <a:r>
              <a:rPr lang="en-US"/>
              <a:t>Whoops this for the following slide.</a:t>
            </a:r>
          </a:p>
        </p188:txBody>
      </p188:reply>
    </p188:replyLst>
    <p188:txBody>
      <a:bodyPr/>
      <a:lstStyle/>
      <a:p>
        <a:r>
          <a:rPr lang="en-US"/>
          <a:t>[@Courtney McCurdy]  Lets put the goal of the number of new neighbors we need her to join the network... ie number of groups by Dec and number of groups as the goal for April </a:t>
        </a:r>
      </a:p>
    </p188:txBody>
    <p188:extLst>
      <p:ext xmlns:p="http://schemas.openxmlformats.org/presentationml/2006/main" uri="{5BB2D875-25FF-4072-B9AC-8F64D62656EB}">
        <p228:taskDetails xmlns:p228="http://schemas.microsoft.com/office/powerpoint/2022/08/main">
          <p228:history>
            <p228:event time="2023-11-30T16:43:30.218" id="{AE568932-D4E1-4A76-B9CD-01EF6954E950}">
              <p228:atrbtn authorId="{6A146A7C-E59C-1575-7917-FBC6753A75D0}"/>
              <p228:anchr>
                <p228:comment id="{07CA1AA8-FACE-43E6-B7AF-164F8371E3EF}"/>
              </p228:anchr>
              <p228:add/>
            </p228:event>
            <p228:event time="2023-11-30T16:43:30.218" id="{A2D1A858-3872-4D3A-B832-DE75A895D1DD}">
              <p228:atrbtn authorId="{6A146A7C-E59C-1575-7917-FBC6753A75D0}"/>
              <p228:anchr>
                <p228:comment id="{07CA1AA8-FACE-43E6-B7AF-164F8371E3EF}"/>
              </p228:anchr>
              <p228:asgn authorId="{A733E7B2-0EF5-0D06-C720-F581E2A36CB7}"/>
            </p228:event>
            <p228:event time="2023-11-30T16:43:30.218" id="{A9F93CCC-7F15-4198-A41F-FBDEB23DCBF0}">
              <p228:atrbtn authorId="{6A146A7C-E59C-1575-7917-FBC6753A75D0}"/>
              <p228:anchr>
                <p228:comment id="{07CA1AA8-FACE-43E6-B7AF-164F8371E3EF}"/>
              </p228:anchr>
              <p228:title val="@Courtney McCurdy Lets put the goal of the number of new neighbors we need her to join the network... ie number of groups by Dec and number of groups as the goal for April"/>
            </p228:event>
            <p228:event time="2023-11-30T16:43:30.218" id="{B3C0C062-D231-49FC-8BE0-1D46777381EF}">
              <p228:atrbtn authorId="{6A146A7C-E59C-1575-7917-FBC6753A75D0}"/>
              <p228:anchr>
                <p228:comment id="{07CA1AA8-FACE-43E6-B7AF-164F8371E3EF}"/>
              </p228:anchr>
              <p228:date stDt="2023-11-30T16:43:30.218" endDt="2023-11-30T16:43:30.218"/>
            </p228:event>
          </p228:history>
        </p228:taskDetails>
      </p:ext>
      <p:ext xmlns:p="http://schemas.openxmlformats.org/presentationml/2006/main" uri="{57CB4572-C831-44C2-8A1C-0ADB6CCDFE69}">
        <p223:reactions xmlns:p223="http://schemas.microsoft.com/office/powerpoint/2022/03/main">
          <p223:rxn type="👍">
            <p223:instance time="2023-11-30T16:59:58.869" authorId="{A733E7B2-0EF5-0D06-C720-F581E2A36CB7}"/>
          </p223:rxn>
        </p223:reactions>
      </p:ext>
    </p188:extLst>
  </p188:cm>
  <p188:cm id="{9C8A67FB-5F0A-41A6-AAFB-5FE2BFA26FEE}" authorId="{A733E7B2-0EF5-0D06-C720-F581E2A36CB7}" status="resolved" created="2023-12-01T15:07:28.400" startDate="2023-12-01T15:07:28.400" dueDate="2023-12-01T15:07:28.400" assignedTo="{7D7C4181-A941-D436-1265-7DD900FBF90E}" complete="100000" title="@Katie Randall can you add in NN tools and any links to the tools?">
    <ac:deMkLst xmlns:ac="http://schemas.microsoft.com/office/drawing/2013/main/command">
      <pc:docMk xmlns:pc="http://schemas.microsoft.com/office/powerpoint/2013/main/command"/>
      <pc:sldMk xmlns:pc="http://schemas.microsoft.com/office/powerpoint/2013/main/command" cId="3294313617" sldId="278"/>
      <ac:spMk id="2" creationId="{9AE7271A-5B8E-84C2-37B4-E4BC8E93CC86}"/>
    </ac:deMkLst>
    <p188:txBody>
      <a:bodyPr/>
      <a:lstStyle/>
      <a:p>
        <a:r>
          <a:rPr lang="en-US"/>
          <a:t>[@Katie Randall] can you add in NN tools and any links to the tools?</a:t>
        </a:r>
      </a:p>
    </p188:txBody>
    <p188:extLst>
      <p:ext xmlns:p="http://schemas.openxmlformats.org/presentationml/2006/main" uri="{5BB2D875-25FF-4072-B9AC-8F64D62656EB}">
        <p228:taskDetails xmlns:p228="http://schemas.microsoft.com/office/powerpoint/2022/08/main">
          <p228:history>
            <p228:event time="2023-12-01T15:07:28.400" id="{806500E8-D2F2-4202-B816-8D50B04787BF}">
              <p228:atrbtn authorId="{A733E7B2-0EF5-0D06-C720-F581E2A36CB7}"/>
              <p228:anchr>
                <p228:comment id="{9C8A67FB-5F0A-41A6-AAFB-5FE2BFA26FEE}"/>
              </p228:anchr>
              <p228:add/>
            </p228:event>
            <p228:event time="2023-12-01T15:07:28.400" id="{49988794-A0CD-48B5-A398-2E070506BF37}">
              <p228:atrbtn authorId="{A733E7B2-0EF5-0D06-C720-F581E2A36CB7}"/>
              <p228:anchr>
                <p228:comment id="{9C8A67FB-5F0A-41A6-AAFB-5FE2BFA26FEE}"/>
              </p228:anchr>
              <p228:asgn authorId="{7D7C4181-A941-D436-1265-7DD900FBF90E}"/>
            </p228:event>
            <p228:event time="2023-12-01T15:07:28.400" id="{849BD643-E2D9-4474-A873-194352733594}">
              <p228:atrbtn authorId="{A733E7B2-0EF5-0D06-C720-F581E2A36CB7}"/>
              <p228:anchr>
                <p228:comment id="{9C8A67FB-5F0A-41A6-AAFB-5FE2BFA26FEE}"/>
              </p228:anchr>
              <p228:title val="@Katie Randall can you add in NN tools and any links to the tools?"/>
            </p228:event>
            <p228:event time="2023-12-01T15:07:28.400" id="{62E95889-9032-48B0-97B4-F42FABD81A8E}">
              <p228:atrbtn authorId="{A733E7B2-0EF5-0D06-C720-F581E2A36CB7}"/>
              <p228:anchr>
                <p228:comment id="{9C8A67FB-5F0A-41A6-AAFB-5FE2BFA26FEE}"/>
              </p228:anchr>
              <p228:date stDt="2023-12-01T15:07:28.400" endDt="2023-12-01T15:07:28.400"/>
            </p228:event>
            <p228:event time="2023-12-05T16:10:02.776" id="{64A13833-2823-4233-8D1A-712C196FF8DE}">
              <p228:atrbtn authorId="{7D7C4181-A941-D436-1265-7DD900FBF90E}"/>
              <p228:anchr>
                <p228:comment id="{00000000-0000-0000-0000-000000000000}"/>
              </p228:anchr>
              <p228:pcntCmplt val="100000"/>
            </p228:event>
          </p228:history>
        </p228:taskDetails>
      </p:ext>
    </p188:extLst>
  </p188:cm>
</p188:cmLst>
</file>

<file path=ppt/comments/modernComment_117_E813974A.xml><?xml version="1.0" encoding="utf-8"?>
<p188:cmLst xmlns:a="http://schemas.openxmlformats.org/drawingml/2006/main" xmlns:r="http://schemas.openxmlformats.org/officeDocument/2006/relationships" xmlns:p188="http://schemas.microsoft.com/office/powerpoint/2018/8/main">
  <p188:cm id="{3D06692A-1926-4D01-90B4-A4E4874DCEFC}" authorId="{6A146A7C-E59C-1575-7917-FBC6753A75D0}" status="resolved" created="2023-11-30T16:40:03.368" startDate="2023-11-30T16:40:03.368" dueDate="2023-11-30T16:40:03.368" assignedTo="{4D4D744D-262E-3AE6-5EDB-2407EECBF12D}" complete="100000" title="@Abigail Simpson">
    <ac:deMkLst xmlns:ac="http://schemas.microsoft.com/office/drawing/2013/main/command">
      <pc:docMk xmlns:pc="http://schemas.microsoft.com/office/powerpoint/2013/main/command"/>
      <pc:sldMk xmlns:pc="http://schemas.microsoft.com/office/powerpoint/2013/main/command" cId="3893598026" sldId="279"/>
      <ac:spMk id="2" creationId="{9AE7271A-5B8E-84C2-37B4-E4BC8E93CC86}"/>
    </ac:deMkLst>
    <p188:replyLst>
      <p188:reply id="{BF0D7816-BBC2-47C4-8462-968EA3500F16}" authorId="{6A146A7C-E59C-1575-7917-FBC6753A75D0}" created="2023-12-01T13:32:45.479">
        <p188:txBody>
          <a:bodyPr/>
          <a:lstStyle/>
          <a:p>
            <a:r>
              <a:rPr lang="en-US"/>
              <a:t>[@Abigail Simpson]  can we hyper link to each resource on the CWS CE webpage.  This session is going to have so many links that I am going to send the pp out as a PDF after the call </a:t>
            </a:r>
          </a:p>
        </p188:txBody>
        <p188:extLst>
          <p:ext xmlns:p="http://schemas.openxmlformats.org/presentationml/2006/main" uri="{57CB4572-C831-44C2-8A1C-0ADB6CCDFE69}">
            <p223:reactions xmlns:p223="http://schemas.microsoft.com/office/powerpoint/2022/03/main">
              <p223:rxn type="👍">
                <p223:instance time="2023-12-01T14:09:25.504" authorId="{4D4D744D-262E-3AE6-5EDB-2407EECBF12D}"/>
              </p223:rxn>
            </p223:reactions>
          </p:ext>
        </p188:extLst>
      </p188:reply>
    </p188:replyLst>
    <p188:txBody>
      <a:bodyPr/>
      <a:lstStyle/>
      <a:p>
        <a:r>
          <a:rPr lang="en-US"/>
          <a:t>[@Abigail Simpson] </a:t>
        </a:r>
      </a:p>
    </p188:txBody>
    <p188:extLst>
      <p:ext xmlns:p="http://schemas.openxmlformats.org/presentationml/2006/main" uri="{5BB2D875-25FF-4072-B9AC-8F64D62656EB}">
        <p228:taskDetails xmlns:p228="http://schemas.microsoft.com/office/powerpoint/2022/08/main">
          <p228:history>
            <p228:event time="2023-11-30T16:40:03.368" id="{F5DFF0DE-4EF5-47DA-8ADD-897319FDB039}">
              <p228:atrbtn authorId="{6A146A7C-E59C-1575-7917-FBC6753A75D0}"/>
              <p228:anchr>
                <p228:comment id="{3D06692A-1926-4D01-90B4-A4E4874DCEFC}"/>
              </p228:anchr>
              <p228:add/>
            </p228:event>
            <p228:event time="2023-11-30T16:40:03.368" id="{B8623414-2791-4469-916E-181A96E4D98F}">
              <p228:atrbtn authorId="{6A146A7C-E59C-1575-7917-FBC6753A75D0}"/>
              <p228:anchr>
                <p228:comment id="{3D06692A-1926-4D01-90B4-A4E4874DCEFC}"/>
              </p228:anchr>
              <p228:asgn authorId="{4D4D744D-262E-3AE6-5EDB-2407EECBF12D}"/>
            </p228:event>
            <p228:event time="2023-11-30T16:40:03.368" id="{DCC89B84-7287-4FD9-9108-FAF4082683C3}">
              <p228:atrbtn authorId="{6A146A7C-E59C-1575-7917-FBC6753A75D0}"/>
              <p228:anchr>
                <p228:comment id="{3D06692A-1926-4D01-90B4-A4E4874DCEFC}"/>
              </p228:anchr>
              <p228:title val="@Abigail Simpson"/>
            </p228:event>
            <p228:event time="2023-11-30T16:40:03.368" id="{E775C9F9-B71F-466C-B1D0-C84EFF5FB656}">
              <p228:atrbtn authorId="{6A146A7C-E59C-1575-7917-FBC6753A75D0}"/>
              <p228:anchr>
                <p228:comment id="{3D06692A-1926-4D01-90B4-A4E4874DCEFC}"/>
              </p228:anchr>
              <p228:date stDt="2023-11-30T16:40:03.368" endDt="2023-11-30T16:40:03.368"/>
            </p228:event>
            <p228:event time="2023-12-01T14:09:27.504" id="{A266C982-0271-4DEE-85D4-A98CB6957CA3}">
              <p228:atrbtn authorId="{4D4D744D-262E-3AE6-5EDB-2407EECBF12D}"/>
              <p228:anchr>
                <p228:comment id="{00000000-0000-0000-0000-000000000000}"/>
              </p228:anchr>
              <p228:pcntCmplt val="100000"/>
            </p228:event>
          </p228:history>
        </p228:taskDetails>
      </p:ext>
    </p188:extLst>
  </p188:cm>
</p188:cmLst>
</file>

<file path=ppt/comments/modernComment_1D1_D87A4867.xml><?xml version="1.0" encoding="utf-8"?>
<p188:cmLst xmlns:a="http://schemas.openxmlformats.org/drawingml/2006/main" xmlns:r="http://schemas.openxmlformats.org/officeDocument/2006/relationships" xmlns:p188="http://schemas.microsoft.com/office/powerpoint/2018/8/main">
  <p188:cm id="{9019C85C-E040-4EF7-80EC-57009930DAC6}" authorId="{29092D42-4891-9172-6CA6-385208163910}" created="2023-10-11T16:33:47.010">
    <ac:deMkLst xmlns:ac="http://schemas.microsoft.com/office/drawing/2013/main/command">
      <pc:docMk xmlns:pc="http://schemas.microsoft.com/office/powerpoint/2013/main/command"/>
      <pc:sldMk xmlns:pc="http://schemas.microsoft.com/office/powerpoint/2013/main/command" cId="3631892583" sldId="465"/>
      <ac:picMk id="5122" creationId="{081CE5A2-F7DB-435B-8268-1D8DD692F6D5}"/>
    </ac:deMkLst>
    <p188:txBody>
      <a:bodyPr/>
      <a:lstStyle/>
      <a:p>
        <a:r>
          <a:rPr lang="en-US"/>
          <a:t>[@Grace Cunningham]  please make sure all photos are similar</a:t>
        </a:r>
      </a:p>
    </p188:txBody>
  </p188:cm>
</p188:cmLst>
</file>

<file path=ppt/comments/modernComment_1D3_A62F232F.xml><?xml version="1.0" encoding="utf-8"?>
<p188:cmLst xmlns:a="http://schemas.openxmlformats.org/drawingml/2006/main" xmlns:r="http://schemas.openxmlformats.org/officeDocument/2006/relationships" xmlns:p188="http://schemas.microsoft.com/office/powerpoint/2018/8/main">
  <p188:cm id="{197F5AE9-F91F-4BA2-936E-4B27F1B71668}" authorId="{29092D42-4891-9172-6CA6-385208163910}" created="2023-10-11T18:18:58.184">
    <ac:deMkLst xmlns:ac="http://schemas.microsoft.com/office/drawing/2013/main/command">
      <pc:docMk xmlns:pc="http://schemas.microsoft.com/office/powerpoint/2013/main/command"/>
      <pc:sldMk xmlns:pc="http://schemas.microsoft.com/office/powerpoint/2013/main/command" cId="2788107055" sldId="467"/>
      <ac:picMk id="7" creationId="{F515D871-1C47-4AC0-936A-4DD8A2813E2D}"/>
    </ac:deMkLst>
    <p188:replyLst>
      <p188:reply id="{5A191953-87D6-4E9B-A610-E7CDAB870BA2}" authorId="{8A17F3D0-C3D7-27F7-607A-A36B6FA18C17}" created="2023-10-11T18:32:28.717">
        <p188:txBody>
          <a:bodyPr/>
          <a:lstStyle/>
          <a:p>
            <a:r>
              <a:rPr lang="en-US"/>
              <a:t>Sure. I have reached out to her for information on audience and examples.</a:t>
            </a:r>
          </a:p>
        </p188:txBody>
      </p188:reply>
    </p188:replyLst>
    <p188:txBody>
      <a:bodyPr/>
      <a:lstStyle/>
      <a:p>
        <a:r>
          <a:rPr lang="en-US"/>
          <a:t>I think its also worth showing Leya as a TA provider - so participants know we provide TA as part of WC too</a:t>
        </a:r>
      </a:p>
    </p188:txBody>
  </p188:cm>
  <p188:cm id="{58E1DD35-8A07-403E-A4EA-03067A5E7320}" authorId="{29092D42-4891-9172-6CA6-385208163910}" created="2023-10-11T18:25:02.570">
    <pc:sldMkLst xmlns:pc="http://schemas.microsoft.com/office/powerpoint/2013/main/command">
      <pc:docMk/>
      <pc:sldMk cId="2788107055" sldId="467"/>
    </pc:sldMkLst>
    <p188:replyLst>
      <p188:reply id="{70576BA6-F1E6-415C-9242-2880BE8732F5}" authorId="{8A17F3D0-C3D7-27F7-607A-A36B6FA18C17}" created="2023-10-11T18:32:07.435">
        <p188:txBody>
          <a:bodyPr/>
          <a:lstStyle/>
          <a:p>
            <a:r>
              <a:rPr lang="en-US"/>
              <a:t>Sure. [@David Sulewski] what would you like your "area" to be?</a:t>
            </a:r>
          </a:p>
        </p188:txBody>
      </p188:reply>
      <p188:reply id="{6036E0AF-C029-4ED5-BF96-DE6605A0B8DC}" authorId="{8A17F3D0-C3D7-27F7-607A-A36B6FA18C17}" created="2023-10-11T18:58:53.712">
        <p188:txBody>
          <a:bodyPr/>
          <a:lstStyle/>
          <a:p>
            <a:r>
              <a:rPr lang="en-US"/>
              <a:t>Actually, now that these images are separate from the populations, I will just change to job titles and show very briefly after we say who is eligible...</a:t>
            </a:r>
          </a:p>
        </p188:txBody>
      </p188:reply>
    </p188:replyLst>
    <p188:txBody>
      <a:bodyPr/>
      <a:lstStyle/>
      <a:p>
        <a:r>
          <a:rPr lang="en-US"/>
          <a:t>David also has in his role to provide TA, so you could aslo add him.</a:t>
        </a:r>
      </a:p>
    </p188:txBody>
  </p188:cm>
  <p188:cm id="{057F67F8-5AED-49FA-9E06-F8DC96085A3B}" authorId="{1C00E8B5-09FE-89ED-71B4-446437E5170D}" created="2023-10-23T13:58:24.701">
    <ac:txMkLst xmlns:ac="http://schemas.microsoft.com/office/drawing/2013/main/command">
      <pc:docMk xmlns:pc="http://schemas.microsoft.com/office/powerpoint/2013/main/command"/>
      <pc:sldMk xmlns:pc="http://schemas.microsoft.com/office/powerpoint/2013/main/command" cId="2788107055" sldId="467"/>
      <ac:spMk id="8" creationId="{767A3AD6-A208-E052-42E3-D2746F6F7E44}"/>
      <ac:txMk cp="0" len="1">
        <ac:context len="13" hash="795085280"/>
      </ac:txMk>
    </ac:txMkLst>
    <p188:pos x="2954421" y="320842"/>
    <p188:txBody>
      <a:bodyPr/>
      <a:lstStyle/>
      <a:p>
        <a:r>
          <a:rPr lang="en-US"/>
          <a:t>[@Jessica Ashcraft] Oh ah, I was just kidding about this :)</a:t>
        </a:r>
      </a:p>
    </p188:txBody>
  </p188:cm>
</p188:cmLst>
</file>

<file path=ppt/comments/modernComment_226_31475F3C.xml><?xml version="1.0" encoding="utf-8"?>
<p188:cmLst xmlns:a="http://schemas.openxmlformats.org/drawingml/2006/main" xmlns:r="http://schemas.openxmlformats.org/officeDocument/2006/relationships" xmlns:p188="http://schemas.microsoft.com/office/powerpoint/2018/8/main">
  <p188:cm id="{ACA9A7B2-483A-438D-A7D5-67FF3B4B4DFA}" authorId="{29092D42-4891-9172-6CA6-385208163910}" created="2023-10-11T16:28:51.031">
    <pc:sldMkLst xmlns:pc="http://schemas.microsoft.com/office/powerpoint/2013/main/command">
      <pc:docMk/>
      <pc:sldMk cId="1737102530" sldId="542"/>
    </pc:sldMkLst>
    <p188:txBody>
      <a:bodyPr/>
      <a:lstStyle/>
      <a:p>
        <a:r>
          <a:rPr lang="en-US"/>
          <a:t>I've played around with putting slide 26 into a couple of different slides so there is not too much information on one slide.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03D7C-4046-4F5A-BF40-FE7D18A2C230}" type="datetimeFigureOut">
              <a:rPr lang="en-US" smtClean="0"/>
              <a:t>12/13/2023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9FC62B-1365-4546-AB29-37F2B4229019}" type="slidenum">
              <a:rPr lang="en-US" smtClean="0"/>
              <a:t>‹#›</a:t>
            </a:fld>
            <a:endParaRPr lang="en-US"/>
          </a:p>
        </p:txBody>
      </p:sp>
    </p:spTree>
    <p:extLst>
      <p:ext uri="{BB962C8B-B14F-4D97-AF65-F5344CB8AC3E}">
        <p14:creationId xmlns:p14="http://schemas.microsoft.com/office/powerpoint/2010/main" val="2524951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dreamstime.com/photos-images/hand-20holding-20phone-20app-20transparent-20background.html" TargetMode="External"/><Relationship Id="rId3" Type="http://schemas.openxmlformats.org/officeDocument/2006/relationships/hyperlink" Target="https://www.dreamstime.com/black-female-hand-holding-frameless-smartphone-empty-screen-african-american-woman-s-hand-holding-frameless-smartphone-image154690137" TargetMode="External"/><Relationship Id="rId7" Type="http://schemas.openxmlformats.org/officeDocument/2006/relationships/hyperlink" Target="https://www.dreamstime.com/fourhandrobot_info"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dreamstime.com/hand-holding-smartphone-blank-screen-modern-frameless-design-hold-mobile-phone-transparent-background-ideal-image245844355" TargetMode="External"/><Relationship Id="rId5" Type="http://schemas.openxmlformats.org/officeDocument/2006/relationships/hyperlink" Target="https://www.dreamstime.com/" TargetMode="External"/><Relationship Id="rId4" Type="http://schemas.openxmlformats.org/officeDocument/2006/relationships/hyperlink" Target="https://www.dreamstime.com/prostockstudio_info"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dreamstime.com/photos-images/hand-20holding-20phone-20app-20transparent-20background.html" TargetMode="External"/><Relationship Id="rId3" Type="http://schemas.openxmlformats.org/officeDocument/2006/relationships/hyperlink" Target="https://www.dreamstime.com/black-female-hand-holding-frameless-smartphone-empty-screen-african-american-woman-s-hand-holding-frameless-smartphone-image154690137" TargetMode="External"/><Relationship Id="rId7" Type="http://schemas.openxmlformats.org/officeDocument/2006/relationships/hyperlink" Target="https://www.dreamstime.com/fourhandrobot_info"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dreamstime.com/hand-holding-smartphone-blank-screen-modern-frameless-design-hold-mobile-phone-transparent-background-ideal-image245844355" TargetMode="External"/><Relationship Id="rId5" Type="http://schemas.openxmlformats.org/officeDocument/2006/relationships/hyperlink" Target="https://www.dreamstime.com/" TargetMode="External"/><Relationship Id="rId4" Type="http://schemas.openxmlformats.org/officeDocument/2006/relationships/hyperlink" Target="https://www.dreamstime.com/prostockstudio_inf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Aisha and her son at CWS partner St. Andrew’s Refugee Services in Cairo, Egypt. A refugee from Sudan, Aisha is the head cook at </a:t>
            </a:r>
            <a:r>
              <a:rPr lang="en-US" err="1"/>
              <a:t>StARS</a:t>
            </a:r>
            <a:r>
              <a:rPr lang="en-US"/>
              <a:t> and serves lunch to hundreds of students and staff every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FC62B-1365-4546-AB29-37F2B42290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30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2F2B67-9BEB-4790-8346-9AD40A343407}" type="slidenum">
              <a:rPr lang="en-US" smtClean="0"/>
              <a:t>22</a:t>
            </a:fld>
            <a:endParaRPr lang="en-US"/>
          </a:p>
        </p:txBody>
      </p:sp>
    </p:spTree>
    <p:extLst>
      <p:ext uri="{BB962C8B-B14F-4D97-AF65-F5344CB8AC3E}">
        <p14:creationId xmlns:p14="http://schemas.microsoft.com/office/powerpoint/2010/main" val="1479547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656565"/>
                </a:solidFill>
                <a:effectLst/>
                <a:latin typeface="Roboto" panose="02000000000000000000" pitchFamily="2" charset="0"/>
              </a:rPr>
              <a:t>Photo </a:t>
            </a:r>
            <a:r>
              <a:rPr lang="en-US" b="0" i="0" u="none" strike="noStrike">
                <a:solidFill>
                  <a:srgbClr val="063D98"/>
                </a:solidFill>
                <a:effectLst/>
                <a:latin typeface="Roboto" panose="02000000000000000000" pitchFamily="2" charset="0"/>
                <a:hlinkClick r:id="rId3"/>
              </a:rPr>
              <a:t>154690137</a:t>
            </a:r>
            <a:r>
              <a:rPr lang="en-US" b="0" i="0">
                <a:solidFill>
                  <a:srgbClr val="656565"/>
                </a:solidFill>
                <a:effectLst/>
                <a:latin typeface="Roboto" panose="02000000000000000000" pitchFamily="2" charset="0"/>
              </a:rPr>
              <a:t> © </a:t>
            </a:r>
            <a:r>
              <a:rPr lang="en-US" b="0" i="0" u="none" strike="noStrike">
                <a:solidFill>
                  <a:srgbClr val="063D98"/>
                </a:solidFill>
                <a:effectLst/>
                <a:latin typeface="Roboto" panose="02000000000000000000" pitchFamily="2" charset="0"/>
                <a:hlinkClick r:id="rId4"/>
              </a:rPr>
              <a:t>Prostockstudio</a:t>
            </a:r>
            <a:r>
              <a:rPr lang="en-US" b="0" i="0">
                <a:solidFill>
                  <a:srgbClr val="656565"/>
                </a:solidFill>
                <a:effectLst/>
                <a:latin typeface="Roboto" panose="02000000000000000000" pitchFamily="2" charset="0"/>
              </a:rPr>
              <a:t> | </a:t>
            </a:r>
            <a:r>
              <a:rPr lang="en-US" b="0" i="0" u="none" strike="noStrike">
                <a:solidFill>
                  <a:srgbClr val="063D98"/>
                </a:solidFill>
                <a:effectLst/>
                <a:latin typeface="Roboto" panose="02000000000000000000" pitchFamily="2" charset="0"/>
                <a:hlinkClick r:id="rId5"/>
              </a:rPr>
              <a:t>Dreamstime.com</a:t>
            </a:r>
            <a:endParaRPr lang="en-US" b="0" i="0">
              <a:solidFill>
                <a:srgbClr val="656565"/>
              </a:solidFill>
              <a:effectLst/>
              <a:latin typeface="Roboto" panose="02000000000000000000" pitchFamily="2" charset="0"/>
            </a:endParaRPr>
          </a:p>
          <a:p>
            <a:pPr algn="l"/>
            <a:br>
              <a:rPr lang="en-US"/>
            </a:br>
            <a:r>
              <a:rPr lang="en-US" b="0" i="0">
                <a:solidFill>
                  <a:srgbClr val="656565"/>
                </a:solidFill>
                <a:effectLst/>
                <a:latin typeface="Roboto" panose="02000000000000000000" pitchFamily="2" charset="0"/>
              </a:rPr>
              <a:t>Photo </a:t>
            </a:r>
            <a:r>
              <a:rPr lang="en-US" b="0" i="0" u="none" strike="noStrike">
                <a:solidFill>
                  <a:srgbClr val="063D98"/>
                </a:solidFill>
                <a:effectLst/>
                <a:latin typeface="Roboto" panose="02000000000000000000" pitchFamily="2" charset="0"/>
                <a:hlinkClick r:id="rId6"/>
              </a:rPr>
              <a:t>245844355</a:t>
            </a:r>
            <a:r>
              <a:rPr lang="en-US" b="0" i="0">
                <a:solidFill>
                  <a:srgbClr val="656565"/>
                </a:solidFill>
                <a:effectLst/>
                <a:latin typeface="Roboto" panose="02000000000000000000" pitchFamily="2" charset="0"/>
              </a:rPr>
              <a:t> © </a:t>
            </a:r>
            <a:r>
              <a:rPr lang="en-US" b="0" i="0" u="none" strike="noStrike">
                <a:solidFill>
                  <a:srgbClr val="063D98"/>
                </a:solidFill>
                <a:effectLst/>
                <a:latin typeface="Roboto" panose="02000000000000000000" pitchFamily="2" charset="0"/>
                <a:hlinkClick r:id="rId7"/>
              </a:rPr>
              <a:t>Jantakon Kokthong</a:t>
            </a:r>
            <a:r>
              <a:rPr lang="en-US" b="0" i="0">
                <a:solidFill>
                  <a:srgbClr val="656565"/>
                </a:solidFill>
                <a:effectLst/>
                <a:latin typeface="Roboto" panose="02000000000000000000" pitchFamily="2" charset="0"/>
              </a:rPr>
              <a:t> | </a:t>
            </a:r>
            <a:r>
              <a:rPr lang="en-US" b="0" i="0" u="none" strike="noStrike">
                <a:solidFill>
                  <a:srgbClr val="117DF0"/>
                </a:solidFill>
                <a:effectLst/>
                <a:latin typeface="Roboto" panose="02000000000000000000" pitchFamily="2" charset="0"/>
                <a:hlinkClick r:id="rId8"/>
              </a:rPr>
              <a:t>Dreamstime.com</a:t>
            </a:r>
            <a:endParaRPr lang="en-US" b="0" i="0">
              <a:solidFill>
                <a:srgbClr val="656565"/>
              </a:solidFill>
              <a:effectLst/>
              <a:latin typeface="Roboto" panose="02000000000000000000" pitchFamily="2" charset="0"/>
            </a:endParaRPr>
          </a:p>
          <a:p>
            <a:br>
              <a:rPr lang="en-US"/>
            </a:br>
            <a:br>
              <a:rPr lang="en-US"/>
            </a:br>
            <a:endParaRPr lang="en-US"/>
          </a:p>
        </p:txBody>
      </p:sp>
      <p:sp>
        <p:nvSpPr>
          <p:cNvPr id="4" name="Slide Number Placeholder 3"/>
          <p:cNvSpPr>
            <a:spLocks noGrp="1"/>
          </p:cNvSpPr>
          <p:nvPr>
            <p:ph type="sldNum" sz="quarter" idx="5"/>
          </p:nvPr>
        </p:nvSpPr>
        <p:spPr/>
        <p:txBody>
          <a:bodyPr/>
          <a:lstStyle/>
          <a:p>
            <a:fld id="{E23F55C8-1B1F-44EE-B638-CF951AFFFDDC}" type="slidenum">
              <a:rPr lang="en-US" smtClean="0"/>
              <a:t>35</a:t>
            </a:fld>
            <a:endParaRPr lang="en-US"/>
          </a:p>
        </p:txBody>
      </p:sp>
    </p:spTree>
    <p:extLst>
      <p:ext uri="{BB962C8B-B14F-4D97-AF65-F5344CB8AC3E}">
        <p14:creationId xmlns:p14="http://schemas.microsoft.com/office/powerpoint/2010/main" val="3617742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656565"/>
                </a:solidFill>
                <a:effectLst/>
                <a:latin typeface="Roboto" panose="02000000000000000000" pitchFamily="2" charset="0"/>
              </a:rPr>
              <a:t>Photo </a:t>
            </a:r>
            <a:r>
              <a:rPr lang="en-US" b="0" i="0" u="none" strike="noStrike">
                <a:solidFill>
                  <a:srgbClr val="063D98"/>
                </a:solidFill>
                <a:effectLst/>
                <a:latin typeface="Roboto" panose="02000000000000000000" pitchFamily="2" charset="0"/>
                <a:hlinkClick r:id="rId3"/>
              </a:rPr>
              <a:t>154690137</a:t>
            </a:r>
            <a:r>
              <a:rPr lang="en-US" b="0" i="0">
                <a:solidFill>
                  <a:srgbClr val="656565"/>
                </a:solidFill>
                <a:effectLst/>
                <a:latin typeface="Roboto" panose="02000000000000000000" pitchFamily="2" charset="0"/>
              </a:rPr>
              <a:t> © </a:t>
            </a:r>
            <a:r>
              <a:rPr lang="en-US" b="0" i="0" u="none" strike="noStrike">
                <a:solidFill>
                  <a:srgbClr val="063D98"/>
                </a:solidFill>
                <a:effectLst/>
                <a:latin typeface="Roboto" panose="02000000000000000000" pitchFamily="2" charset="0"/>
                <a:hlinkClick r:id="rId4"/>
              </a:rPr>
              <a:t>Prostockstudio</a:t>
            </a:r>
            <a:r>
              <a:rPr lang="en-US" b="0" i="0">
                <a:solidFill>
                  <a:srgbClr val="656565"/>
                </a:solidFill>
                <a:effectLst/>
                <a:latin typeface="Roboto" panose="02000000000000000000" pitchFamily="2" charset="0"/>
              </a:rPr>
              <a:t> | </a:t>
            </a:r>
            <a:r>
              <a:rPr lang="en-US" b="0" i="0" u="none" strike="noStrike">
                <a:solidFill>
                  <a:srgbClr val="063D98"/>
                </a:solidFill>
                <a:effectLst/>
                <a:latin typeface="Roboto" panose="02000000000000000000" pitchFamily="2" charset="0"/>
                <a:hlinkClick r:id="rId5"/>
              </a:rPr>
              <a:t>Dreamstime.com</a:t>
            </a:r>
            <a:endParaRPr lang="en-US" b="0" i="0">
              <a:solidFill>
                <a:srgbClr val="656565"/>
              </a:solidFill>
              <a:effectLst/>
              <a:latin typeface="Roboto" panose="02000000000000000000" pitchFamily="2" charset="0"/>
            </a:endParaRPr>
          </a:p>
          <a:p>
            <a:pPr algn="l"/>
            <a:br>
              <a:rPr lang="en-US"/>
            </a:br>
            <a:r>
              <a:rPr lang="en-US" b="0" i="0">
                <a:solidFill>
                  <a:srgbClr val="656565"/>
                </a:solidFill>
                <a:effectLst/>
                <a:latin typeface="Roboto" panose="02000000000000000000" pitchFamily="2" charset="0"/>
              </a:rPr>
              <a:t>Photo </a:t>
            </a:r>
            <a:r>
              <a:rPr lang="en-US" b="0" i="0" u="none" strike="noStrike">
                <a:solidFill>
                  <a:srgbClr val="063D98"/>
                </a:solidFill>
                <a:effectLst/>
                <a:latin typeface="Roboto" panose="02000000000000000000" pitchFamily="2" charset="0"/>
                <a:hlinkClick r:id="rId6"/>
              </a:rPr>
              <a:t>245844355</a:t>
            </a:r>
            <a:r>
              <a:rPr lang="en-US" b="0" i="0">
                <a:solidFill>
                  <a:srgbClr val="656565"/>
                </a:solidFill>
                <a:effectLst/>
                <a:latin typeface="Roboto" panose="02000000000000000000" pitchFamily="2" charset="0"/>
              </a:rPr>
              <a:t> © </a:t>
            </a:r>
            <a:r>
              <a:rPr lang="en-US" b="0" i="0" u="none" strike="noStrike">
                <a:solidFill>
                  <a:srgbClr val="063D98"/>
                </a:solidFill>
                <a:effectLst/>
                <a:latin typeface="Roboto" panose="02000000000000000000" pitchFamily="2" charset="0"/>
                <a:hlinkClick r:id="rId7"/>
              </a:rPr>
              <a:t>Jantakon Kokthong</a:t>
            </a:r>
            <a:r>
              <a:rPr lang="en-US" b="0" i="0">
                <a:solidFill>
                  <a:srgbClr val="656565"/>
                </a:solidFill>
                <a:effectLst/>
                <a:latin typeface="Roboto" panose="02000000000000000000" pitchFamily="2" charset="0"/>
              </a:rPr>
              <a:t> | </a:t>
            </a:r>
            <a:r>
              <a:rPr lang="en-US" b="0" i="0" u="none" strike="noStrike">
                <a:solidFill>
                  <a:srgbClr val="117DF0"/>
                </a:solidFill>
                <a:effectLst/>
                <a:latin typeface="Roboto" panose="02000000000000000000" pitchFamily="2" charset="0"/>
                <a:hlinkClick r:id="rId8"/>
              </a:rPr>
              <a:t>Dreamstime.com</a:t>
            </a:r>
            <a:endParaRPr lang="en-US" b="0" i="0">
              <a:solidFill>
                <a:srgbClr val="656565"/>
              </a:solidFill>
              <a:effectLst/>
              <a:latin typeface="Roboto" panose="02000000000000000000" pitchFamily="2" charset="0"/>
            </a:endParaRPr>
          </a:p>
          <a:p>
            <a:br>
              <a:rPr lang="en-US"/>
            </a:br>
            <a:br>
              <a:rPr lang="en-US"/>
            </a:br>
            <a:endParaRPr lang="en-US"/>
          </a:p>
        </p:txBody>
      </p:sp>
      <p:sp>
        <p:nvSpPr>
          <p:cNvPr id="4" name="Slide Number Placeholder 3"/>
          <p:cNvSpPr>
            <a:spLocks noGrp="1"/>
          </p:cNvSpPr>
          <p:nvPr>
            <p:ph type="sldNum" sz="quarter" idx="5"/>
          </p:nvPr>
        </p:nvSpPr>
        <p:spPr/>
        <p:txBody>
          <a:bodyPr/>
          <a:lstStyle/>
          <a:p>
            <a:fld id="{E23F55C8-1B1F-44EE-B638-CF951AFFFDDC}" type="slidenum">
              <a:rPr lang="en-US" smtClean="0"/>
              <a:t>36</a:t>
            </a:fld>
            <a:endParaRPr lang="en-US"/>
          </a:p>
        </p:txBody>
      </p:sp>
    </p:spTree>
    <p:extLst>
      <p:ext uri="{BB962C8B-B14F-4D97-AF65-F5344CB8AC3E}">
        <p14:creationId xmlns:p14="http://schemas.microsoft.com/office/powerpoint/2010/main" val="24944127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49A10-CADD-4568-BFFC-D63AB47EAD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BAA918-B9A0-4FE2-B6A4-2A0A5D2BC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51578C-CF57-46C5-AED7-4B17B21A9448}"/>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5" name="Footer Placeholder 4">
            <a:extLst>
              <a:ext uri="{FF2B5EF4-FFF2-40B4-BE49-F238E27FC236}">
                <a16:creationId xmlns:a16="http://schemas.microsoft.com/office/drawing/2014/main" id="{F29D3B86-C941-4415-940B-FA842979A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A3ABF-FB0D-4B8C-90A6-737D5A552610}"/>
              </a:ext>
            </a:extLst>
          </p:cNvPr>
          <p:cNvSpPr>
            <a:spLocks noGrp="1"/>
          </p:cNvSpPr>
          <p:nvPr>
            <p:ph type="sldNum" sz="quarter" idx="12"/>
          </p:nvPr>
        </p:nvSpPr>
        <p:spPr/>
        <p:txBody>
          <a:bodyPr/>
          <a:lstStyle/>
          <a:p>
            <a:fld id="{35C60651-D6F8-409C-A83B-A64742EC9558}" type="slidenum">
              <a:rPr lang="en-US" smtClean="0"/>
              <a:t>‹#›</a:t>
            </a:fld>
            <a:endParaRPr lang="en-US"/>
          </a:p>
        </p:txBody>
      </p:sp>
      <p:pic>
        <p:nvPicPr>
          <p:cNvPr id="7" name="Picture 6">
            <a:extLst>
              <a:ext uri="{FF2B5EF4-FFF2-40B4-BE49-F238E27FC236}">
                <a16:creationId xmlns:a16="http://schemas.microsoft.com/office/drawing/2014/main" id="{BE452406-7633-4311-998F-3C4B6877A1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513" y="348205"/>
            <a:ext cx="11276846" cy="6255905"/>
          </a:xfrm>
          <a:prstGeom prst="rect">
            <a:avLst/>
          </a:prstGeom>
        </p:spPr>
      </p:pic>
      <p:sp>
        <p:nvSpPr>
          <p:cNvPr id="8" name="Rectangle 7">
            <a:extLst>
              <a:ext uri="{FF2B5EF4-FFF2-40B4-BE49-F238E27FC236}">
                <a16:creationId xmlns:a16="http://schemas.microsoft.com/office/drawing/2014/main" id="{E59E2EAE-0723-4F99-926A-706EBA2C792A}"/>
              </a:ext>
            </a:extLst>
          </p:cNvPr>
          <p:cNvSpPr/>
          <p:nvPr userDrawn="1"/>
        </p:nvSpPr>
        <p:spPr>
          <a:xfrm>
            <a:off x="0" y="0"/>
            <a:ext cx="12192000" cy="6938211"/>
          </a:xfrm>
          <a:prstGeom prst="rect">
            <a:avLst/>
          </a:prstGeom>
          <a:solidFill>
            <a:srgbClr val="FFFFF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E25DBD0-7F93-4087-B737-871D8EA1B4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80260" y="5651177"/>
            <a:ext cx="2418234" cy="794898"/>
          </a:xfrm>
          <a:prstGeom prst="rect">
            <a:avLst/>
          </a:prstGeom>
        </p:spPr>
      </p:pic>
    </p:spTree>
    <p:extLst>
      <p:ext uri="{BB962C8B-B14F-4D97-AF65-F5344CB8AC3E}">
        <p14:creationId xmlns:p14="http://schemas.microsoft.com/office/powerpoint/2010/main" val="208152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9B39-1252-4CCD-BB54-9C4F450AF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7EF68F-84B3-4789-A155-0AA5688E1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1266F-AA87-49CC-948D-22CDF2C6C3D5}"/>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5" name="Footer Placeholder 4">
            <a:extLst>
              <a:ext uri="{FF2B5EF4-FFF2-40B4-BE49-F238E27FC236}">
                <a16:creationId xmlns:a16="http://schemas.microsoft.com/office/drawing/2014/main" id="{03EE48BD-C2A3-476B-888E-00B0639FD1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C3DF1-6882-4A7F-8387-4CD6C7F7FE50}"/>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1357347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5110D-8343-41E8-BCD9-7CFE9C98E4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E7F2C-F6F1-47BF-A1D2-3C0F796553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45C16-7A19-4850-96EA-DD4DFABDFBDB}"/>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5" name="Footer Placeholder 4">
            <a:extLst>
              <a:ext uri="{FF2B5EF4-FFF2-40B4-BE49-F238E27FC236}">
                <a16:creationId xmlns:a16="http://schemas.microsoft.com/office/drawing/2014/main" id="{D5273709-DF55-465A-96E5-43EBCF67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8DCCA-01DB-4A49-92C0-CA3D932BF948}"/>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72097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ft Text + Imag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DAC21E6-1780-2B45-9DE7-5116449303A8}"/>
              </a:ext>
            </a:extLst>
          </p:cNvPr>
          <p:cNvSpPr>
            <a:spLocks noGrp="1"/>
          </p:cNvSpPr>
          <p:nvPr>
            <p:ph type="pic" sz="quarter" idx="10"/>
          </p:nvPr>
        </p:nvSpPr>
        <p:spPr>
          <a:xfrm>
            <a:off x="6105483" y="1524002"/>
            <a:ext cx="6098645" cy="5333999"/>
          </a:xfrm>
          <a:prstGeom prst="rect">
            <a:avLst/>
          </a:prstGeom>
        </p:spPr>
        <p:txBody>
          <a:bodyPr/>
          <a:lstStyle>
            <a:lvl1pPr marL="0" indent="0">
              <a:buNone/>
              <a:defRPr/>
            </a:lvl1pPr>
          </a:lstStyle>
          <a:p>
            <a:endParaRPr lang="en-US"/>
          </a:p>
        </p:txBody>
      </p:sp>
      <p:sp>
        <p:nvSpPr>
          <p:cNvPr id="10" name="Rectangle 9">
            <a:extLst>
              <a:ext uri="{FF2B5EF4-FFF2-40B4-BE49-F238E27FC236}">
                <a16:creationId xmlns:a16="http://schemas.microsoft.com/office/drawing/2014/main" id="{115DAD08-E5BD-E848-8C27-1476CACEE5EB}"/>
              </a:ext>
            </a:extLst>
          </p:cNvPr>
          <p:cNvSpPr/>
          <p:nvPr userDrawn="1"/>
        </p:nvSpPr>
        <p:spPr>
          <a:xfrm>
            <a:off x="0" y="2"/>
            <a:ext cx="12192000" cy="1523999"/>
          </a:xfrm>
          <a:prstGeom prst="rect">
            <a:avLst/>
          </a:prstGeom>
          <a:solidFill>
            <a:srgbClr val="010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7" name="Title 1">
            <a:extLst>
              <a:ext uri="{FF2B5EF4-FFF2-40B4-BE49-F238E27FC236}">
                <a16:creationId xmlns:a16="http://schemas.microsoft.com/office/drawing/2014/main" id="{26A0009B-B2B2-CE42-BE83-EE3069694B98}"/>
              </a:ext>
            </a:extLst>
          </p:cNvPr>
          <p:cNvSpPr>
            <a:spLocks noGrp="1"/>
          </p:cNvSpPr>
          <p:nvPr>
            <p:ph type="title" hasCustomPrompt="1"/>
          </p:nvPr>
        </p:nvSpPr>
        <p:spPr>
          <a:xfrm>
            <a:off x="774130" y="762001"/>
            <a:ext cx="10655871" cy="762000"/>
          </a:xfrm>
          <a:prstGeom prst="rect">
            <a:avLst/>
          </a:prstGeom>
        </p:spPr>
        <p:txBody>
          <a:bodyPr/>
          <a:lstStyle>
            <a:lvl1pPr>
              <a:defRPr sz="3000" b="1" i="0">
                <a:solidFill>
                  <a:srgbClr val="EDEFF2"/>
                </a:solidFill>
                <a:latin typeface="Montserrat SemiBold" pitchFamily="2" charset="77"/>
              </a:defRPr>
            </a:lvl1pPr>
          </a:lstStyle>
          <a:p>
            <a:r>
              <a:rPr lang="en-US"/>
              <a:t>Enter Title here</a:t>
            </a:r>
          </a:p>
        </p:txBody>
      </p:sp>
      <p:sp>
        <p:nvSpPr>
          <p:cNvPr id="3" name="Text Placeholder 2">
            <a:extLst>
              <a:ext uri="{FF2B5EF4-FFF2-40B4-BE49-F238E27FC236}">
                <a16:creationId xmlns:a16="http://schemas.microsoft.com/office/drawing/2014/main" id="{6A55DED6-4DC2-4047-89C8-70083AD6021A}"/>
              </a:ext>
            </a:extLst>
          </p:cNvPr>
          <p:cNvSpPr>
            <a:spLocks noGrp="1"/>
          </p:cNvSpPr>
          <p:nvPr>
            <p:ph type="body" sz="quarter" idx="11" hasCustomPrompt="1"/>
          </p:nvPr>
        </p:nvSpPr>
        <p:spPr>
          <a:xfrm>
            <a:off x="774128" y="1904999"/>
            <a:ext cx="5016500" cy="4508500"/>
          </a:xfrm>
          <a:prstGeom prst="rect">
            <a:avLst/>
          </a:prstGeom>
        </p:spPr>
        <p:txBody>
          <a:bodyPr/>
          <a:lstStyle>
            <a:lvl1pPr marL="0" indent="0">
              <a:buNone/>
              <a:defRPr sz="2000" b="0" i="0">
                <a:solidFill>
                  <a:srgbClr val="010352"/>
                </a:solidFill>
                <a:latin typeface="Montserrat Medium" pitchFamily="2" charset="77"/>
              </a:defRPr>
            </a:lvl1pPr>
            <a:lvl2pPr marL="5953" indent="0">
              <a:buNone/>
              <a:tabLst/>
              <a:defRPr sz="1250" b="0" i="0" spc="188">
                <a:solidFill>
                  <a:srgbClr val="FF915E"/>
                </a:solidFill>
                <a:latin typeface="Montserrat Medium" pitchFamily="2" charset="77"/>
              </a:defRPr>
            </a:lvl2pPr>
            <a:lvl3pPr marL="5953" indent="0">
              <a:buNone/>
              <a:tabLst/>
              <a:defRPr sz="1125">
                <a:solidFill>
                  <a:srgbClr val="010352"/>
                </a:solidFill>
                <a:latin typeface="Montserrat" pitchFamily="2" charset="77"/>
              </a:defRPr>
            </a:lvl3pPr>
            <a:lvl4pPr marL="502027" indent="-214305">
              <a:lnSpc>
                <a:spcPct val="150000"/>
              </a:lnSpc>
              <a:spcBef>
                <a:spcPts val="750"/>
              </a:spcBef>
              <a:buFont typeface="Arial" panose="020B0604020202020204" pitchFamily="34" charset="0"/>
              <a:buChar char="•"/>
              <a:tabLst/>
              <a:defRPr sz="1125">
                <a:solidFill>
                  <a:srgbClr val="010352"/>
                </a:solidFill>
                <a:latin typeface="Montserrat" pitchFamily="2" charset="77"/>
              </a:defRPr>
            </a:lvl4pPr>
          </a:lstStyle>
          <a:p>
            <a:pPr lvl="0"/>
            <a:r>
              <a:rPr lang="en-US"/>
              <a:t>Heading 1</a:t>
            </a:r>
          </a:p>
          <a:p>
            <a:pPr lvl="1"/>
            <a:r>
              <a:rPr lang="en-US"/>
              <a:t>HEADING 2</a:t>
            </a:r>
          </a:p>
          <a:p>
            <a:pPr lvl="2"/>
            <a:endParaRPr lang="en-US"/>
          </a:p>
          <a:p>
            <a:pPr lvl="2"/>
            <a:r>
              <a:rPr lang="en-US" sz="1500" b="0" i="0">
                <a:latin typeface="Montserrat" pitchFamily="2" charset="77"/>
              </a:rPr>
              <a:t>Body Copy Cras </a:t>
            </a:r>
            <a:r>
              <a:rPr lang="en-US" sz="1500" b="0" i="0" err="1">
                <a:latin typeface="Montserrat" pitchFamily="2" charset="77"/>
              </a:rPr>
              <a:t>ultricies</a:t>
            </a:r>
            <a:r>
              <a:rPr lang="en-US" sz="1500" b="0" i="0">
                <a:latin typeface="Montserrat" pitchFamily="2" charset="77"/>
              </a:rPr>
              <a:t> ligula sed magna dictum porta. </a:t>
            </a:r>
            <a:endParaRPr lang="en-US"/>
          </a:p>
          <a:p>
            <a:pPr lvl="3"/>
            <a:r>
              <a:rPr lang="en-US"/>
              <a:t>Bullet Text</a:t>
            </a:r>
          </a:p>
          <a:p>
            <a:pPr lvl="3"/>
            <a:endParaRPr lang="en-US"/>
          </a:p>
        </p:txBody>
      </p:sp>
    </p:spTree>
    <p:extLst>
      <p:ext uri="{BB962C8B-B14F-4D97-AF65-F5344CB8AC3E}">
        <p14:creationId xmlns:p14="http://schemas.microsoft.com/office/powerpoint/2010/main" val="995955738"/>
      </p:ext>
    </p:extLst>
  </p:cSld>
  <p:clrMapOvr>
    <a:masterClrMapping/>
  </p:clrMapOvr>
  <p:extLst>
    <p:ext uri="{DCECCB84-F9BA-43D5-87BE-67443E8EF086}">
      <p15:sldGuideLst xmlns:p15="http://schemas.microsoft.com/office/powerpoint/2012/main">
        <p15:guide id="6" orient="horz" pos="460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29D5868-8AEF-2049-8AE8-16A7F85CE428}"/>
              </a:ext>
            </a:extLst>
          </p:cNvPr>
          <p:cNvSpPr>
            <a:spLocks noGrp="1"/>
          </p:cNvSpPr>
          <p:nvPr>
            <p:ph type="title" hasCustomPrompt="1"/>
          </p:nvPr>
        </p:nvSpPr>
        <p:spPr>
          <a:xfrm>
            <a:off x="774129" y="1905001"/>
            <a:ext cx="5321872" cy="1523999"/>
          </a:xfrm>
          <a:prstGeom prst="rect">
            <a:avLst/>
          </a:prstGeom>
        </p:spPr>
        <p:txBody>
          <a:bodyPr/>
          <a:lstStyle>
            <a:lvl1pPr algn="l">
              <a:defRPr sz="6000" b="1" i="0">
                <a:solidFill>
                  <a:srgbClr val="010352"/>
                </a:solidFill>
                <a:latin typeface="Montserrat SemiBold" pitchFamily="2" charset="77"/>
              </a:defRPr>
            </a:lvl1pPr>
          </a:lstStyle>
          <a:p>
            <a:r>
              <a:rPr lang="en-US"/>
              <a:t>Thank you!</a:t>
            </a:r>
          </a:p>
        </p:txBody>
      </p:sp>
      <p:sp>
        <p:nvSpPr>
          <p:cNvPr id="12" name="Date Placeholder 3">
            <a:extLst>
              <a:ext uri="{FF2B5EF4-FFF2-40B4-BE49-F238E27FC236}">
                <a16:creationId xmlns:a16="http://schemas.microsoft.com/office/drawing/2014/main" id="{52EAE50B-CC84-AC48-9DD7-12B57103C3D6}"/>
              </a:ext>
            </a:extLst>
          </p:cNvPr>
          <p:cNvSpPr txBox="1">
            <a:spLocks/>
          </p:cNvSpPr>
          <p:nvPr userDrawn="1"/>
        </p:nvSpPr>
        <p:spPr>
          <a:xfrm>
            <a:off x="762000" y="6413500"/>
            <a:ext cx="10668000" cy="458390"/>
          </a:xfrm>
          <a:prstGeom prst="rect">
            <a:avLst/>
          </a:prstGeom>
        </p:spPr>
        <p:txBody>
          <a:bodyPr/>
          <a:lstStyle>
            <a:defPPr>
              <a:defRPr lang="en-US"/>
            </a:defPPr>
            <a:lvl1pPr marL="0" algn="l" defTabSz="457200" rtl="0" eaLnBrk="1" latinLnBrk="0" hangingPunct="1">
              <a:defRPr sz="1800" kern="1200">
                <a:solidFill>
                  <a:schemeClr val="tx1"/>
                </a:solidFill>
                <a:latin typeface="Gibson"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33" b="0" i="0" u="none" strike="noStrike" kern="1200">
                <a:solidFill>
                  <a:srgbClr val="C3DBFA"/>
                </a:solidFill>
                <a:effectLst/>
                <a:latin typeface="Montserrat" pitchFamily="2" charset="77"/>
                <a:ea typeface="+mn-ea"/>
                <a:cs typeface="+mn-cs"/>
              </a:rPr>
              <a:t>Refugee Housing Solutions is a project of CWS under an agreement paid for by the U.S. Department of State.</a:t>
            </a:r>
            <a:endParaRPr lang="en-US" sz="750" b="0" i="0">
              <a:solidFill>
                <a:srgbClr val="C3DBFA"/>
              </a:solidFill>
              <a:latin typeface="Montserrat" pitchFamily="2" charset="77"/>
            </a:endParaRPr>
          </a:p>
        </p:txBody>
      </p:sp>
      <p:sp>
        <p:nvSpPr>
          <p:cNvPr id="13" name="Title 1">
            <a:extLst>
              <a:ext uri="{FF2B5EF4-FFF2-40B4-BE49-F238E27FC236}">
                <a16:creationId xmlns:a16="http://schemas.microsoft.com/office/drawing/2014/main" id="{21C37FCC-EEE4-DE40-A294-BA32E3D95793}"/>
              </a:ext>
            </a:extLst>
          </p:cNvPr>
          <p:cNvSpPr txBox="1">
            <a:spLocks/>
          </p:cNvSpPr>
          <p:nvPr userDrawn="1"/>
        </p:nvSpPr>
        <p:spPr>
          <a:xfrm>
            <a:off x="762000" y="5842000"/>
            <a:ext cx="5334000" cy="254000"/>
          </a:xfrm>
          <a:prstGeom prst="rect">
            <a:avLst/>
          </a:prstGeom>
        </p:spPr>
        <p:txBody>
          <a:bodyPr/>
          <a:lstStyle>
            <a:lvl1pPr algn="l" defTabSz="1097280" rtl="0" eaLnBrk="1" latinLnBrk="0" hangingPunct="1">
              <a:lnSpc>
                <a:spcPct val="90000"/>
              </a:lnSpc>
              <a:spcBef>
                <a:spcPct val="0"/>
              </a:spcBef>
              <a:buNone/>
              <a:defRPr sz="6000" b="0" i="0" kern="1200">
                <a:solidFill>
                  <a:srgbClr val="010352"/>
                </a:solidFill>
                <a:latin typeface="Gibson Medium" pitchFamily="2" charset="77"/>
                <a:ea typeface="+mj-ea"/>
                <a:cs typeface="+mj-cs"/>
              </a:defRPr>
            </a:lvl1pPr>
          </a:lstStyle>
          <a:p>
            <a:r>
              <a:rPr lang="en-US" sz="1500" b="0" i="0" noProof="0" err="1">
                <a:solidFill>
                  <a:srgbClr val="EDEFF2"/>
                </a:solidFill>
                <a:latin typeface="Montserrat" pitchFamily="2" charset="77"/>
              </a:rPr>
              <a:t>refugeehousing</a:t>
            </a:r>
            <a:r>
              <a:rPr lang="en-US" sz="1500" b="0" i="0" err="1">
                <a:solidFill>
                  <a:srgbClr val="EDEFF2"/>
                </a:solidFill>
                <a:latin typeface="Montserrat" pitchFamily="2" charset="77"/>
              </a:rPr>
              <a:t>.org</a:t>
            </a:r>
            <a:endParaRPr lang="en-US" sz="1500" b="0" i="0">
              <a:solidFill>
                <a:srgbClr val="EDEFF2"/>
              </a:solidFill>
              <a:latin typeface="Montserrat" pitchFamily="2" charset="77"/>
            </a:endParaRPr>
          </a:p>
        </p:txBody>
      </p:sp>
    </p:spTree>
    <p:extLst>
      <p:ext uri="{BB962C8B-B14F-4D97-AF65-F5344CB8AC3E}">
        <p14:creationId xmlns:p14="http://schemas.microsoft.com/office/powerpoint/2010/main" val="107930339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D65560B-2669-B24D-8132-A71F3B9A51AD}"/>
              </a:ext>
            </a:extLst>
          </p:cNvPr>
          <p:cNvSpPr/>
          <p:nvPr userDrawn="1"/>
        </p:nvSpPr>
        <p:spPr>
          <a:xfrm>
            <a:off x="0" y="97466"/>
            <a:ext cx="12192000" cy="6858000"/>
          </a:xfrm>
          <a:prstGeom prst="rect">
            <a:avLst/>
          </a:prstGeom>
          <a:solidFill>
            <a:schemeClr val="bg1">
              <a:alpha val="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11" name="Picture 10">
            <a:extLst>
              <a:ext uri="{FF2B5EF4-FFF2-40B4-BE49-F238E27FC236}">
                <a16:creationId xmlns:a16="http://schemas.microsoft.com/office/drawing/2014/main" id="{BB76715B-AEFD-EA4B-AE88-41385EA5420D}"/>
              </a:ext>
            </a:extLst>
          </p:cNvPr>
          <p:cNvPicPr>
            <a:picLocks noChangeAspect="1"/>
          </p:cNvPicPr>
          <p:nvPr userDrawn="1"/>
        </p:nvPicPr>
        <p:blipFill>
          <a:blip r:embed="rId2"/>
          <a:stretch>
            <a:fillRect/>
          </a:stretch>
        </p:blipFill>
        <p:spPr>
          <a:xfrm>
            <a:off x="5074708" y="0"/>
            <a:ext cx="7117292" cy="6858000"/>
          </a:xfrm>
          <a:prstGeom prst="rect">
            <a:avLst/>
          </a:prstGeom>
        </p:spPr>
      </p:pic>
      <p:sp>
        <p:nvSpPr>
          <p:cNvPr id="7" name="Title 1">
            <a:extLst>
              <a:ext uri="{FF2B5EF4-FFF2-40B4-BE49-F238E27FC236}">
                <a16:creationId xmlns:a16="http://schemas.microsoft.com/office/drawing/2014/main" id="{20C0E85B-1253-3B48-A418-423226FA9D5E}"/>
              </a:ext>
            </a:extLst>
          </p:cNvPr>
          <p:cNvSpPr>
            <a:spLocks noGrp="1"/>
          </p:cNvSpPr>
          <p:nvPr>
            <p:ph type="title" hasCustomPrompt="1"/>
          </p:nvPr>
        </p:nvSpPr>
        <p:spPr>
          <a:xfrm>
            <a:off x="6552630" y="1905000"/>
            <a:ext cx="4877371" cy="3429000"/>
          </a:xfrm>
          <a:prstGeom prst="rect">
            <a:avLst/>
          </a:prstGeom>
        </p:spPr>
        <p:txBody>
          <a:bodyPr anchor="ctr"/>
          <a:lstStyle>
            <a:lvl1pPr>
              <a:defRPr sz="60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Section Title here…</a:t>
            </a:r>
          </a:p>
        </p:txBody>
      </p:sp>
      <p:sp>
        <p:nvSpPr>
          <p:cNvPr id="3" name="Picture Placeholder 2">
            <a:extLst>
              <a:ext uri="{FF2B5EF4-FFF2-40B4-BE49-F238E27FC236}">
                <a16:creationId xmlns:a16="http://schemas.microsoft.com/office/drawing/2014/main" id="{F6550946-F6F1-A149-B8BF-E4807ACFAADE}"/>
              </a:ext>
            </a:extLst>
          </p:cNvPr>
          <p:cNvSpPr>
            <a:spLocks noGrp="1"/>
          </p:cNvSpPr>
          <p:nvPr>
            <p:ph type="pic" sz="quarter" idx="10"/>
          </p:nvPr>
        </p:nvSpPr>
        <p:spPr>
          <a:xfrm>
            <a:off x="0" y="1524000"/>
            <a:ext cx="6096000" cy="3810000"/>
          </a:xfrm>
          <a:prstGeom prst="round1Rect">
            <a:avLst/>
          </a:prstGeom>
        </p:spPr>
        <p:txBody>
          <a:bodyPr/>
          <a:lstStyle/>
          <a:p>
            <a:endParaRPr lang="en-US"/>
          </a:p>
        </p:txBody>
      </p:sp>
    </p:spTree>
    <p:extLst>
      <p:ext uri="{BB962C8B-B14F-4D97-AF65-F5344CB8AC3E}">
        <p14:creationId xmlns:p14="http://schemas.microsoft.com/office/powerpoint/2010/main" val="4010858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Text – Top Logo">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BE5557-7A43-E546-8839-B16EFC0C37DB}"/>
              </a:ext>
            </a:extLst>
          </p:cNvPr>
          <p:cNvSpPr/>
          <p:nvPr userDrawn="1"/>
        </p:nvSpPr>
        <p:spPr>
          <a:xfrm>
            <a:off x="0" y="1524000"/>
            <a:ext cx="12192000" cy="5334000"/>
          </a:xfrm>
          <a:prstGeom prst="rect">
            <a:avLst/>
          </a:prstGeom>
          <a:solidFill>
            <a:srgbClr val="00025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pic>
        <p:nvPicPr>
          <p:cNvPr id="13" name="Picture 12">
            <a:extLst>
              <a:ext uri="{FF2B5EF4-FFF2-40B4-BE49-F238E27FC236}">
                <a16:creationId xmlns:a16="http://schemas.microsoft.com/office/drawing/2014/main" id="{9DCEABFA-DD56-3543-9B9D-9F9034C9F865}"/>
              </a:ext>
            </a:extLst>
          </p:cNvPr>
          <p:cNvPicPr>
            <a:picLocks noChangeAspect="1"/>
          </p:cNvPicPr>
          <p:nvPr userDrawn="1"/>
        </p:nvPicPr>
        <p:blipFill>
          <a:blip r:embed="rId2"/>
          <a:srcRect/>
          <a:stretch/>
        </p:blipFill>
        <p:spPr>
          <a:xfrm>
            <a:off x="8308403" y="445427"/>
            <a:ext cx="3121597" cy="634074"/>
          </a:xfrm>
          <a:prstGeom prst="rect">
            <a:avLst/>
          </a:prstGeom>
        </p:spPr>
      </p:pic>
      <p:sp>
        <p:nvSpPr>
          <p:cNvPr id="5" name="Text Placeholder 15">
            <a:extLst>
              <a:ext uri="{FF2B5EF4-FFF2-40B4-BE49-F238E27FC236}">
                <a16:creationId xmlns:a16="http://schemas.microsoft.com/office/drawing/2014/main" id="{F972EA5F-3E6F-2D4F-8DC4-8EBD51BDE78E}"/>
              </a:ext>
            </a:extLst>
          </p:cNvPr>
          <p:cNvSpPr>
            <a:spLocks noGrp="1"/>
          </p:cNvSpPr>
          <p:nvPr>
            <p:ph type="body" sz="quarter" idx="11" hasCustomPrompt="1"/>
          </p:nvPr>
        </p:nvSpPr>
        <p:spPr>
          <a:xfrm>
            <a:off x="773906" y="1905000"/>
            <a:ext cx="7977188" cy="4070615"/>
          </a:xfrm>
          <a:prstGeom prst="rect">
            <a:avLst/>
          </a:prstGeom>
        </p:spPr>
        <p:txBody>
          <a:bodyPr/>
          <a:lstStyle>
            <a:lvl1pPr marL="0" indent="0">
              <a:buNone/>
              <a:defRPr sz="2667">
                <a:solidFill>
                  <a:srgbClr val="010352"/>
                </a:solidFill>
                <a:latin typeface="Roboto" panose="02000000000000000000" pitchFamily="2" charset="0"/>
                <a:ea typeface="Roboto" panose="02000000000000000000" pitchFamily="2" charset="0"/>
                <a:cs typeface="Roboto" panose="02000000000000000000" pitchFamily="2" charset="0"/>
              </a:defRPr>
            </a:lvl1pPr>
            <a:lvl2pPr marL="7937" indent="0">
              <a:buNone/>
              <a:tabLst/>
              <a:defRPr sz="2000">
                <a:solidFill>
                  <a:srgbClr val="C43B94"/>
                </a:solidFill>
                <a:latin typeface="Roboto" panose="02000000000000000000" pitchFamily="2" charset="0"/>
                <a:ea typeface="Roboto" panose="02000000000000000000" pitchFamily="2" charset="0"/>
                <a:cs typeface="Roboto" panose="02000000000000000000" pitchFamily="2" charset="0"/>
              </a:defRPr>
            </a:lvl2pPr>
            <a:lvl3pPr marL="914363" indent="0">
              <a:buNone/>
              <a:defRPr/>
            </a:lvl3pPr>
            <a:lvl4pPr marL="1370487" indent="-1362550">
              <a:buNone/>
              <a:tabLst/>
              <a:defRPr sz="2000">
                <a:solidFill>
                  <a:srgbClr val="010352"/>
                </a:solidFill>
              </a:defRPr>
            </a:lvl4pPr>
            <a:lvl5pPr marL="7937" indent="333362">
              <a:lnSpc>
                <a:spcPct val="150000"/>
              </a:lnSpc>
              <a:buFont typeface="Arial" panose="020B0604020202020204" pitchFamily="34" charset="0"/>
              <a:buChar char="•"/>
              <a:tabLst>
                <a:tab pos="280447" algn="l"/>
              </a:tabLst>
              <a:defRPr sz="1500">
                <a:solidFill>
                  <a:srgbClr val="010352"/>
                </a:solidFill>
              </a:defRPr>
            </a:lvl5pPr>
          </a:lstStyle>
          <a:p>
            <a:pPr lvl="0"/>
            <a:r>
              <a:rPr lang="en-US"/>
              <a:t>Heading 1</a:t>
            </a:r>
          </a:p>
          <a:p>
            <a:pPr lvl="1"/>
            <a:r>
              <a:rPr lang="en-US"/>
              <a:t>Heading 2</a:t>
            </a:r>
          </a:p>
          <a:p>
            <a:pPr lvl="3"/>
            <a:endParaRPr lang="en-US"/>
          </a:p>
          <a:p>
            <a:pPr lvl="3"/>
            <a:r>
              <a:rPr lang="en-US"/>
              <a:t>Body Copy Here</a:t>
            </a:r>
          </a:p>
          <a:p>
            <a:pPr lvl="4"/>
            <a:r>
              <a:rPr lang="en-US"/>
              <a:t>Bullets here</a:t>
            </a:r>
          </a:p>
        </p:txBody>
      </p:sp>
    </p:spTree>
    <p:extLst>
      <p:ext uri="{BB962C8B-B14F-4D97-AF65-F5344CB8AC3E}">
        <p14:creationId xmlns:p14="http://schemas.microsoft.com/office/powerpoint/2010/main" val="4170250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Image w/ Overl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0715A1-14C6-DD49-B63D-62AF275EDF87}"/>
              </a:ext>
            </a:extLst>
          </p:cNvPr>
          <p:cNvSpPr/>
          <p:nvPr userDrawn="1"/>
        </p:nvSpPr>
        <p:spPr>
          <a:xfrm>
            <a:off x="0" y="0"/>
            <a:ext cx="12192000" cy="6858000"/>
          </a:xfrm>
          <a:prstGeom prst="rect">
            <a:avLst/>
          </a:prstGeom>
          <a:solidFill>
            <a:srgbClr val="000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 name="Picture Placeholder 4">
            <a:extLst>
              <a:ext uri="{FF2B5EF4-FFF2-40B4-BE49-F238E27FC236}">
                <a16:creationId xmlns:a16="http://schemas.microsoft.com/office/drawing/2014/main" id="{51F50731-19F2-BC4F-9AE3-B2BA1515E7FA}"/>
              </a:ext>
            </a:extLst>
          </p:cNvPr>
          <p:cNvSpPr>
            <a:spLocks noGrp="1"/>
          </p:cNvSpPr>
          <p:nvPr>
            <p:ph type="pic" sz="quarter" idx="10"/>
          </p:nvPr>
        </p:nvSpPr>
        <p:spPr>
          <a:xfrm>
            <a:off x="6063" y="0"/>
            <a:ext cx="12192000" cy="6858000"/>
          </a:xfrm>
          <a:prstGeom prst="rect">
            <a:avLst/>
          </a:prstGeom>
        </p:spPr>
        <p:txBody>
          <a:bodyPr/>
          <a:lstStyle/>
          <a:p>
            <a:endParaRPr lang="en-US"/>
          </a:p>
        </p:txBody>
      </p:sp>
      <p:sp>
        <p:nvSpPr>
          <p:cNvPr id="11" name="Title 1">
            <a:extLst>
              <a:ext uri="{FF2B5EF4-FFF2-40B4-BE49-F238E27FC236}">
                <a16:creationId xmlns:a16="http://schemas.microsoft.com/office/drawing/2014/main" id="{ACF8C780-2C7E-9A40-8D83-6604E1479B32}"/>
              </a:ext>
            </a:extLst>
          </p:cNvPr>
          <p:cNvSpPr>
            <a:spLocks noGrp="1"/>
          </p:cNvSpPr>
          <p:nvPr>
            <p:ph type="title" hasCustomPrompt="1"/>
          </p:nvPr>
        </p:nvSpPr>
        <p:spPr>
          <a:xfrm>
            <a:off x="774129" y="762001"/>
            <a:ext cx="10655871" cy="5334000"/>
          </a:xfrm>
          <a:prstGeom prst="rect">
            <a:avLst/>
          </a:prstGeom>
        </p:spPr>
        <p:txBody>
          <a:bodyPr anchor="ctr"/>
          <a:lstStyle>
            <a:lvl1pPr algn="ctr">
              <a:defRPr sz="6000" b="1" i="0">
                <a:solidFill>
                  <a:srgbClr val="EDEFF2"/>
                </a:solidFill>
                <a:latin typeface="Roboto" panose="02000000000000000000" pitchFamily="2" charset="0"/>
                <a:ea typeface="Roboto" panose="02000000000000000000" pitchFamily="2" charset="0"/>
                <a:cs typeface="Roboto" panose="02000000000000000000" pitchFamily="2" charset="0"/>
              </a:defRPr>
            </a:lvl1pPr>
          </a:lstStyle>
          <a:p>
            <a:r>
              <a:rPr lang="en-US"/>
              <a:t>Enter Text Here</a:t>
            </a:r>
          </a:p>
        </p:txBody>
      </p:sp>
    </p:spTree>
    <p:extLst>
      <p:ext uri="{BB962C8B-B14F-4D97-AF65-F5344CB8AC3E}">
        <p14:creationId xmlns:p14="http://schemas.microsoft.com/office/powerpoint/2010/main" val="2565110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AD2061-6699-3648-AC8E-79C43B682960}"/>
              </a:ext>
            </a:extLst>
          </p:cNvPr>
          <p:cNvSpPr/>
          <p:nvPr userDrawn="1"/>
        </p:nvSpPr>
        <p:spPr>
          <a:xfrm>
            <a:off x="0" y="0"/>
            <a:ext cx="12191999" cy="6857999"/>
          </a:xfrm>
          <a:prstGeom prst="rect">
            <a:avLst/>
          </a:prstGeom>
          <a:solidFill>
            <a:srgbClr val="010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itle 1">
            <a:extLst>
              <a:ext uri="{FF2B5EF4-FFF2-40B4-BE49-F238E27FC236}">
                <a16:creationId xmlns:a16="http://schemas.microsoft.com/office/drawing/2014/main" id="{45DB902E-819B-DB4A-96AA-B11F79783E55}"/>
              </a:ext>
            </a:extLst>
          </p:cNvPr>
          <p:cNvSpPr>
            <a:spLocks noGrp="1"/>
          </p:cNvSpPr>
          <p:nvPr>
            <p:ph type="title" hasCustomPrompt="1"/>
          </p:nvPr>
        </p:nvSpPr>
        <p:spPr>
          <a:xfrm>
            <a:off x="1613636" y="1905001"/>
            <a:ext cx="4482365" cy="3428999"/>
          </a:xfrm>
          <a:prstGeom prst="rect">
            <a:avLst/>
          </a:prstGeom>
        </p:spPr>
        <p:txBody>
          <a:bodyPr anchor="ctr"/>
          <a:lstStyle>
            <a:lvl1pPr>
              <a:defRPr sz="60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Section</a:t>
            </a:r>
            <a:br>
              <a:rPr lang="en-US"/>
            </a:br>
            <a:r>
              <a:rPr lang="en-US"/>
              <a:t>Title here…</a:t>
            </a:r>
          </a:p>
        </p:txBody>
      </p:sp>
      <p:sp>
        <p:nvSpPr>
          <p:cNvPr id="14" name="Right Triangle 13">
            <a:extLst>
              <a:ext uri="{FF2B5EF4-FFF2-40B4-BE49-F238E27FC236}">
                <a16:creationId xmlns:a16="http://schemas.microsoft.com/office/drawing/2014/main" id="{0E8AE5F8-A85C-944F-912D-A5A81CDB0663}"/>
              </a:ext>
            </a:extLst>
          </p:cNvPr>
          <p:cNvSpPr/>
          <p:nvPr userDrawn="1"/>
        </p:nvSpPr>
        <p:spPr>
          <a:xfrm>
            <a:off x="-1" y="3133618"/>
            <a:ext cx="3922891" cy="3724382"/>
          </a:xfrm>
          <a:prstGeom prst="rtTriangle">
            <a:avLst/>
          </a:prstGeom>
          <a:solidFill>
            <a:srgbClr val="C43B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ight Triangle 14">
            <a:extLst>
              <a:ext uri="{FF2B5EF4-FFF2-40B4-BE49-F238E27FC236}">
                <a16:creationId xmlns:a16="http://schemas.microsoft.com/office/drawing/2014/main" id="{725CBB97-63FF-E640-8B9F-A176FFB2703B}"/>
              </a:ext>
            </a:extLst>
          </p:cNvPr>
          <p:cNvSpPr/>
          <p:nvPr userDrawn="1"/>
        </p:nvSpPr>
        <p:spPr>
          <a:xfrm rot="5400000">
            <a:off x="259628" y="-259626"/>
            <a:ext cx="4066857" cy="4586108"/>
          </a:xfrm>
          <a:prstGeom prst="rtTriangle">
            <a:avLst/>
          </a:prstGeom>
          <a:solidFill>
            <a:srgbClr val="C43B94">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 name="Picture Placeholder 3">
            <a:extLst>
              <a:ext uri="{FF2B5EF4-FFF2-40B4-BE49-F238E27FC236}">
                <a16:creationId xmlns:a16="http://schemas.microsoft.com/office/drawing/2014/main" id="{7845A3A7-8C6F-874C-98FA-0FC76EC82020}"/>
              </a:ext>
            </a:extLst>
          </p:cNvPr>
          <p:cNvSpPr>
            <a:spLocks noGrp="1"/>
          </p:cNvSpPr>
          <p:nvPr>
            <p:ph type="pic" sz="quarter" idx="10"/>
          </p:nvPr>
        </p:nvSpPr>
        <p:spPr>
          <a:xfrm flipH="1">
            <a:off x="6536532" y="762000"/>
            <a:ext cx="5655468" cy="6096000"/>
          </a:xfrm>
          <a:prstGeom prst="round1Rect">
            <a:avLst/>
          </a:prstGeom>
        </p:spPr>
        <p:txBody>
          <a:bodyPr/>
          <a:lstStyle/>
          <a:p>
            <a:endParaRPr lang="en-US"/>
          </a:p>
        </p:txBody>
      </p:sp>
    </p:spTree>
    <p:extLst>
      <p:ext uri="{BB962C8B-B14F-4D97-AF65-F5344CB8AC3E}">
        <p14:creationId xmlns:p14="http://schemas.microsoft.com/office/powerpoint/2010/main" val="4081555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ft Text + Half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E6B956B-1C75-DF43-ABE6-033A360814FF}"/>
              </a:ext>
            </a:extLst>
          </p:cNvPr>
          <p:cNvSpPr/>
          <p:nvPr userDrawn="1"/>
        </p:nvSpPr>
        <p:spPr>
          <a:xfrm>
            <a:off x="0" y="1524000"/>
            <a:ext cx="12192000" cy="5334000"/>
          </a:xfrm>
          <a:prstGeom prst="rect">
            <a:avLst/>
          </a:prstGeom>
          <a:solidFill>
            <a:srgbClr val="000251">
              <a:alpha val="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Title 1">
            <a:extLst>
              <a:ext uri="{FF2B5EF4-FFF2-40B4-BE49-F238E27FC236}">
                <a16:creationId xmlns:a16="http://schemas.microsoft.com/office/drawing/2014/main" id="{957A65CF-3A48-DA4A-8977-96F11B3B9F36}"/>
              </a:ext>
            </a:extLst>
          </p:cNvPr>
          <p:cNvSpPr>
            <a:spLocks noGrp="1"/>
          </p:cNvSpPr>
          <p:nvPr>
            <p:ph type="title" hasCustomPrompt="1"/>
          </p:nvPr>
        </p:nvSpPr>
        <p:spPr>
          <a:xfrm>
            <a:off x="774129" y="762001"/>
            <a:ext cx="5024438" cy="762000"/>
          </a:xfrm>
          <a:prstGeom prst="rect">
            <a:avLst/>
          </a:prstGeom>
        </p:spPr>
        <p:txBody>
          <a:bodyPr/>
          <a:lstStyle>
            <a:lvl1pPr>
              <a:defRPr sz="4000" b="1" i="0">
                <a:solidFill>
                  <a:srgbClr val="010352"/>
                </a:solidFill>
                <a:latin typeface="Roboto" panose="02000000000000000000" pitchFamily="2" charset="0"/>
                <a:ea typeface="Roboto" panose="02000000000000000000" pitchFamily="2" charset="0"/>
                <a:cs typeface="Roboto" panose="02000000000000000000" pitchFamily="2" charset="0"/>
              </a:defRPr>
            </a:lvl1pPr>
          </a:lstStyle>
          <a:p>
            <a:r>
              <a:rPr lang="en-US"/>
              <a:t>Enter Title here</a:t>
            </a:r>
          </a:p>
        </p:txBody>
      </p:sp>
      <p:sp>
        <p:nvSpPr>
          <p:cNvPr id="7" name="Picture Placeholder 2">
            <a:extLst>
              <a:ext uri="{FF2B5EF4-FFF2-40B4-BE49-F238E27FC236}">
                <a16:creationId xmlns:a16="http://schemas.microsoft.com/office/drawing/2014/main" id="{EAA45EB9-BAF3-B745-B061-132D3B6362AE}"/>
              </a:ext>
            </a:extLst>
          </p:cNvPr>
          <p:cNvSpPr>
            <a:spLocks noGrp="1"/>
          </p:cNvSpPr>
          <p:nvPr>
            <p:ph type="pic" sz="quarter" idx="10"/>
          </p:nvPr>
        </p:nvSpPr>
        <p:spPr>
          <a:xfrm flipH="1">
            <a:off x="6096000" y="762000"/>
            <a:ext cx="6096000" cy="3810000"/>
          </a:xfrm>
          <a:prstGeom prst="round1Rect">
            <a:avLst/>
          </a:prstGeom>
        </p:spPr>
        <p:txBody>
          <a:bodyPr/>
          <a:lstStyle/>
          <a:p>
            <a:endParaRPr lang="en-US"/>
          </a:p>
        </p:txBody>
      </p:sp>
      <p:sp>
        <p:nvSpPr>
          <p:cNvPr id="16" name="Text Placeholder 15">
            <a:extLst>
              <a:ext uri="{FF2B5EF4-FFF2-40B4-BE49-F238E27FC236}">
                <a16:creationId xmlns:a16="http://schemas.microsoft.com/office/drawing/2014/main" id="{2940F752-E0FB-2148-9E79-3322291B8E84}"/>
              </a:ext>
            </a:extLst>
          </p:cNvPr>
          <p:cNvSpPr>
            <a:spLocks noGrp="1"/>
          </p:cNvSpPr>
          <p:nvPr>
            <p:ph type="body" sz="quarter" idx="11" hasCustomPrompt="1"/>
          </p:nvPr>
        </p:nvSpPr>
        <p:spPr>
          <a:xfrm>
            <a:off x="773907" y="1905000"/>
            <a:ext cx="5024438" cy="4190999"/>
          </a:xfrm>
          <a:prstGeom prst="rect">
            <a:avLst/>
          </a:prstGeom>
        </p:spPr>
        <p:txBody>
          <a:bodyPr/>
          <a:lstStyle>
            <a:lvl1pPr marL="0" indent="0">
              <a:buNone/>
              <a:defRPr sz="2667">
                <a:solidFill>
                  <a:srgbClr val="010352"/>
                </a:solidFill>
                <a:latin typeface="Roboto" panose="02000000000000000000" pitchFamily="2" charset="0"/>
                <a:ea typeface="Roboto" panose="02000000000000000000" pitchFamily="2" charset="0"/>
                <a:cs typeface="Roboto" panose="02000000000000000000" pitchFamily="2" charset="0"/>
              </a:defRPr>
            </a:lvl1pPr>
            <a:lvl2pPr marL="7937" indent="0">
              <a:buNone/>
              <a:tabLst/>
              <a:defRPr sz="2000">
                <a:solidFill>
                  <a:srgbClr val="C43B94"/>
                </a:solidFill>
                <a:latin typeface="Roboto" panose="02000000000000000000" pitchFamily="2" charset="0"/>
                <a:ea typeface="Roboto" panose="02000000000000000000" pitchFamily="2" charset="0"/>
                <a:cs typeface="Roboto" panose="02000000000000000000" pitchFamily="2" charset="0"/>
              </a:defRPr>
            </a:lvl2pPr>
            <a:lvl3pPr marL="914363" indent="0">
              <a:buNone/>
              <a:defRPr/>
            </a:lvl3pPr>
            <a:lvl4pPr marL="1370487" indent="-1362550">
              <a:buNone/>
              <a:tabLst/>
              <a:defRPr sz="1667">
                <a:solidFill>
                  <a:srgbClr val="010352"/>
                </a:solidFill>
                <a:latin typeface="Roboto" panose="02000000000000000000" pitchFamily="2" charset="0"/>
                <a:ea typeface="Roboto" panose="02000000000000000000" pitchFamily="2" charset="0"/>
                <a:cs typeface="Roboto" panose="02000000000000000000" pitchFamily="2" charset="0"/>
              </a:defRPr>
            </a:lvl4pPr>
            <a:lvl5pPr marL="7937" indent="333362">
              <a:lnSpc>
                <a:spcPct val="150000"/>
              </a:lnSpc>
              <a:buFont typeface="Arial" panose="020B0604020202020204" pitchFamily="34" charset="0"/>
              <a:buChar char="•"/>
              <a:tabLst>
                <a:tab pos="280447" algn="l"/>
              </a:tabLst>
              <a:defRPr sz="1500">
                <a:solidFill>
                  <a:srgbClr val="010352"/>
                </a:solidFill>
                <a:latin typeface="Roboto" panose="02000000000000000000" pitchFamily="2" charset="0"/>
                <a:ea typeface="Roboto" panose="02000000000000000000" pitchFamily="2" charset="0"/>
                <a:cs typeface="Roboto" panose="02000000000000000000" pitchFamily="2" charset="0"/>
              </a:defRPr>
            </a:lvl5pPr>
          </a:lstStyle>
          <a:p>
            <a:pPr lvl="0"/>
            <a:r>
              <a:rPr lang="en-US"/>
              <a:t>Heading 1</a:t>
            </a:r>
          </a:p>
          <a:p>
            <a:pPr lvl="1"/>
            <a:r>
              <a:rPr lang="en-US"/>
              <a:t>Heading 2</a:t>
            </a:r>
          </a:p>
          <a:p>
            <a:pPr lvl="3"/>
            <a:endParaRPr lang="en-US"/>
          </a:p>
          <a:p>
            <a:pPr lvl="3"/>
            <a:r>
              <a:rPr lang="en-US"/>
              <a:t>Body Copy Here</a:t>
            </a:r>
          </a:p>
          <a:p>
            <a:pPr lvl="4"/>
            <a:r>
              <a:rPr lang="en-US"/>
              <a:t>Bullets here</a:t>
            </a:r>
          </a:p>
        </p:txBody>
      </p:sp>
    </p:spTree>
    <p:extLst>
      <p:ext uri="{BB962C8B-B14F-4D97-AF65-F5344CB8AC3E}">
        <p14:creationId xmlns:p14="http://schemas.microsoft.com/office/powerpoint/2010/main" val="1437536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1751-3A25-4FA4-A05B-43252B1A3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638494-0105-4ADB-8611-81DC9A6955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2A271-F0C9-4C14-B052-AF1B225ECC1D}"/>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5" name="Footer Placeholder 4">
            <a:extLst>
              <a:ext uri="{FF2B5EF4-FFF2-40B4-BE49-F238E27FC236}">
                <a16:creationId xmlns:a16="http://schemas.microsoft.com/office/drawing/2014/main" id="{16A7493C-E165-4B28-8836-13127FB40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CF176-6085-4C7B-AA74-86E1C335097C}"/>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265463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C958-4190-45C2-AD8C-1958BC7B34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E712CF-A4D0-4F11-8C38-7560A628A8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214E2C-D0C8-4F52-B43B-FAB35B7AF1EC}"/>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5" name="Footer Placeholder 4">
            <a:extLst>
              <a:ext uri="{FF2B5EF4-FFF2-40B4-BE49-F238E27FC236}">
                <a16:creationId xmlns:a16="http://schemas.microsoft.com/office/drawing/2014/main" id="{1BB79A12-1F1D-4234-8849-CF01E2E9F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CEF4C5-7A9E-4352-B806-086542749F24}"/>
              </a:ext>
            </a:extLst>
          </p:cNvPr>
          <p:cNvSpPr>
            <a:spLocks noGrp="1"/>
          </p:cNvSpPr>
          <p:nvPr>
            <p:ph type="sldNum" sz="quarter" idx="12"/>
          </p:nvPr>
        </p:nvSpPr>
        <p:spPr/>
        <p:txBody>
          <a:bodyPr/>
          <a:lstStyle/>
          <a:p>
            <a:fld id="{35C60651-D6F8-409C-A83B-A64742EC9558}" type="slidenum">
              <a:rPr lang="en-US" smtClean="0"/>
              <a:t>‹#›</a:t>
            </a:fld>
            <a:endParaRPr lang="en-US"/>
          </a:p>
        </p:txBody>
      </p:sp>
      <p:pic>
        <p:nvPicPr>
          <p:cNvPr id="7" name="Picture 6">
            <a:extLst>
              <a:ext uri="{FF2B5EF4-FFF2-40B4-BE49-F238E27FC236}">
                <a16:creationId xmlns:a16="http://schemas.microsoft.com/office/drawing/2014/main" id="{B38BAFF0-EA73-4B70-8522-6F48487750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513" y="348205"/>
            <a:ext cx="11276846" cy="6255905"/>
          </a:xfrm>
          <a:prstGeom prst="rect">
            <a:avLst/>
          </a:prstGeom>
        </p:spPr>
      </p:pic>
      <p:sp>
        <p:nvSpPr>
          <p:cNvPr id="8" name="Rectangle 7">
            <a:extLst>
              <a:ext uri="{FF2B5EF4-FFF2-40B4-BE49-F238E27FC236}">
                <a16:creationId xmlns:a16="http://schemas.microsoft.com/office/drawing/2014/main" id="{40B57BF6-C10C-4A90-8919-A352BCBCE371}"/>
              </a:ext>
            </a:extLst>
          </p:cNvPr>
          <p:cNvSpPr/>
          <p:nvPr userDrawn="1"/>
        </p:nvSpPr>
        <p:spPr>
          <a:xfrm>
            <a:off x="0" y="0"/>
            <a:ext cx="12192000" cy="6938211"/>
          </a:xfrm>
          <a:prstGeom prst="rect">
            <a:avLst/>
          </a:prstGeom>
          <a:solidFill>
            <a:srgbClr val="FFFFFF">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511AAEF-8FED-4FA4-8607-1BE97C525C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5881" y="503897"/>
            <a:ext cx="2418234" cy="794898"/>
          </a:xfrm>
          <a:prstGeom prst="rect">
            <a:avLst/>
          </a:prstGeom>
        </p:spPr>
      </p:pic>
    </p:spTree>
    <p:extLst>
      <p:ext uri="{BB962C8B-B14F-4D97-AF65-F5344CB8AC3E}">
        <p14:creationId xmlns:p14="http://schemas.microsoft.com/office/powerpoint/2010/main" val="3573641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5A55-7AD4-44E7-BA25-CFFF8A972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78D7BD-B5D7-489B-B3CC-9BA7190A98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15CD16-ECFC-4C14-A2D2-BEB1C026D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C691F-7B95-4209-AF4B-6A9C89C5D260}"/>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6" name="Footer Placeholder 5">
            <a:extLst>
              <a:ext uri="{FF2B5EF4-FFF2-40B4-BE49-F238E27FC236}">
                <a16:creationId xmlns:a16="http://schemas.microsoft.com/office/drawing/2014/main" id="{42D55231-BC0E-41E1-9FEC-6C7936754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E2E16-9FE6-4B51-B926-A77EC0166887}"/>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319324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1C0ED-4AD1-4AA5-BDAD-2CB43A94E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52D82A-8E89-46AF-8BCD-96B8DC0C4D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FA11C6-B394-4566-867C-C7DD8E1FC9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649BEC-EBE4-49FC-BF4D-BBBCF77B8A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914238-C0EF-4394-A15F-B264C591AC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139B8-2938-43F0-8255-8FB4440898DC}"/>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8" name="Footer Placeholder 7">
            <a:extLst>
              <a:ext uri="{FF2B5EF4-FFF2-40B4-BE49-F238E27FC236}">
                <a16:creationId xmlns:a16="http://schemas.microsoft.com/office/drawing/2014/main" id="{D0EAE3FA-9F32-4478-B582-7D42CB9B87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B37939-4162-4D23-B506-DFBB72ACC845}"/>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560090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B193-CC5D-4234-AAD1-CEE63178B3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AFA3DB-8217-4331-A6A1-0F65F2F11390}"/>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4" name="Footer Placeholder 3">
            <a:extLst>
              <a:ext uri="{FF2B5EF4-FFF2-40B4-BE49-F238E27FC236}">
                <a16:creationId xmlns:a16="http://schemas.microsoft.com/office/drawing/2014/main" id="{A6FFEC8A-E347-4E34-8285-168DFBF6F4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2A7AB90-3F75-43E0-81CC-80557EF096BE}"/>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6416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8C91B2-BD97-4C73-9CEE-AC18AC916081}"/>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3" name="Footer Placeholder 2">
            <a:extLst>
              <a:ext uri="{FF2B5EF4-FFF2-40B4-BE49-F238E27FC236}">
                <a16:creationId xmlns:a16="http://schemas.microsoft.com/office/drawing/2014/main" id="{399A4393-DDF0-4A90-8C47-64E344E80F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8ED552-6247-412E-A6B5-66D192FF6E27}"/>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3132423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74B4-2DE9-4D91-B4F5-6B6174B15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C10C46-0E73-4198-AEF4-EBCE0FEC5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63FA0A-5675-450A-BB50-FA529CD34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D4748-6743-477F-9669-D8C3D209F453}"/>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6" name="Footer Placeholder 5">
            <a:extLst>
              <a:ext uri="{FF2B5EF4-FFF2-40B4-BE49-F238E27FC236}">
                <a16:creationId xmlns:a16="http://schemas.microsoft.com/office/drawing/2014/main" id="{99155FDC-0AD4-4AAA-A815-EBE0AE5D84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31EA1-427A-4443-A45F-B494939BADFA}"/>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113839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E97D-53A9-4D50-B3D5-22FF2A354D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B6D393-CB41-403E-B845-5CF7298668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512E4E-D571-4343-8D2E-4B4ADC54E2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C9FF49-11C3-4705-857D-0C374109DE0D}"/>
              </a:ext>
            </a:extLst>
          </p:cNvPr>
          <p:cNvSpPr>
            <a:spLocks noGrp="1"/>
          </p:cNvSpPr>
          <p:nvPr>
            <p:ph type="dt" sz="half" idx="10"/>
          </p:nvPr>
        </p:nvSpPr>
        <p:spPr/>
        <p:txBody>
          <a:bodyPr/>
          <a:lstStyle/>
          <a:p>
            <a:fld id="{9AF84C88-47C5-48D6-9387-8F966C5D3435}" type="datetimeFigureOut">
              <a:rPr lang="en-US" smtClean="0"/>
              <a:t>12/13/2023</a:t>
            </a:fld>
            <a:endParaRPr lang="en-US"/>
          </a:p>
        </p:txBody>
      </p:sp>
      <p:sp>
        <p:nvSpPr>
          <p:cNvPr id="6" name="Footer Placeholder 5">
            <a:extLst>
              <a:ext uri="{FF2B5EF4-FFF2-40B4-BE49-F238E27FC236}">
                <a16:creationId xmlns:a16="http://schemas.microsoft.com/office/drawing/2014/main" id="{DD85E30A-FCED-4A08-A123-7865A7D344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C40D13-2574-48EC-8717-2EC493465A7B}"/>
              </a:ext>
            </a:extLst>
          </p:cNvPr>
          <p:cNvSpPr>
            <a:spLocks noGrp="1"/>
          </p:cNvSpPr>
          <p:nvPr>
            <p:ph type="sldNum" sz="quarter" idx="12"/>
          </p:nvPr>
        </p:nvSpPr>
        <p:spPr/>
        <p:txBody>
          <a:bodyPr/>
          <a:lstStyle/>
          <a:p>
            <a:fld id="{35C60651-D6F8-409C-A83B-A64742EC9558}" type="slidenum">
              <a:rPr lang="en-US" smtClean="0"/>
              <a:t>‹#›</a:t>
            </a:fld>
            <a:endParaRPr lang="en-US"/>
          </a:p>
        </p:txBody>
      </p:sp>
    </p:spTree>
    <p:extLst>
      <p:ext uri="{BB962C8B-B14F-4D97-AF65-F5344CB8AC3E}">
        <p14:creationId xmlns:p14="http://schemas.microsoft.com/office/powerpoint/2010/main" val="2137296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C4F7AF-7CD8-4883-93E9-ACF683F478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5F7F13-7B02-4C4A-A395-312E500E16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40BD9-7E3E-4893-ACAD-EFCCBC6C3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84C88-47C5-48D6-9387-8F966C5D3435}" type="datetimeFigureOut">
              <a:rPr lang="en-US" smtClean="0"/>
              <a:t>12/13/2023</a:t>
            </a:fld>
            <a:endParaRPr lang="en-US"/>
          </a:p>
        </p:txBody>
      </p:sp>
      <p:sp>
        <p:nvSpPr>
          <p:cNvPr id="5" name="Footer Placeholder 4">
            <a:extLst>
              <a:ext uri="{FF2B5EF4-FFF2-40B4-BE49-F238E27FC236}">
                <a16:creationId xmlns:a16="http://schemas.microsoft.com/office/drawing/2014/main" id="{810C4139-9CB4-4C81-8805-EF56012BD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656180-768C-48B0-B153-54C9EE52D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60651-D6F8-409C-A83B-A64742EC9558}" type="slidenum">
              <a:rPr lang="en-US" smtClean="0"/>
              <a:t>‹#›</a:t>
            </a:fld>
            <a:endParaRPr lang="en-US"/>
          </a:p>
        </p:txBody>
      </p:sp>
      <p:pic>
        <p:nvPicPr>
          <p:cNvPr id="7" name="Picture 6">
            <a:extLst>
              <a:ext uri="{FF2B5EF4-FFF2-40B4-BE49-F238E27FC236}">
                <a16:creationId xmlns:a16="http://schemas.microsoft.com/office/drawing/2014/main" id="{CBCACF91-FF1F-4D6C-BBAA-79F90FCCC7C2}"/>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370470" y="5779514"/>
            <a:ext cx="2418234" cy="794898"/>
          </a:xfrm>
          <a:prstGeom prst="rect">
            <a:avLst/>
          </a:prstGeom>
        </p:spPr>
      </p:pic>
    </p:spTree>
    <p:extLst>
      <p:ext uri="{BB962C8B-B14F-4D97-AF65-F5344CB8AC3E}">
        <p14:creationId xmlns:p14="http://schemas.microsoft.com/office/powerpoint/2010/main" val="1362220832"/>
      </p:ext>
    </p:extLst>
  </p:cSld>
  <p:clrMap bg1="lt1" tx1="dk1" bg2="lt2" tx2="dk2" accent1="accent1" accent2="accent2" accent3="accent3" accent4="accent4" accent5="accent5" accent6="accent6" hlink="hlink" folHlink="folHlink"/>
  <p:sldLayoutIdLst>
    <p:sldLayoutId id="2147483659" r:id="rId1"/>
    <p:sldLayoutId id="2147483814" r:id="rId2"/>
    <p:sldLayoutId id="2147483803" r:id="rId3"/>
    <p:sldLayoutId id="2147483805" r:id="rId4"/>
    <p:sldLayoutId id="2147483804" r:id="rId5"/>
    <p:sldLayoutId id="2147483809" r:id="rId6"/>
    <p:sldLayoutId id="2147483816" r:id="rId7"/>
    <p:sldLayoutId id="2147483807" r:id="rId8"/>
    <p:sldLayoutId id="2147483815" r:id="rId9"/>
    <p:sldLayoutId id="2147483810" r:id="rId10"/>
    <p:sldLayoutId id="2147483811" r:id="rId11"/>
    <p:sldLayoutId id="2147483817" r:id="rId12"/>
    <p:sldLayoutId id="2147483818" r:id="rId13"/>
    <p:sldLayoutId id="2147483819" r:id="rId14"/>
    <p:sldLayoutId id="2147483820" r:id="rId15"/>
    <p:sldLayoutId id="2147483821" r:id="rId16"/>
    <p:sldLayoutId id="2147483822" r:id="rId17"/>
    <p:sldLayoutId id="214748382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wsglobal.org/take-action/community-sponsorship/resources/" TargetMode="External"/><Relationship Id="rId2" Type="http://schemas.microsoft.com/office/2018/10/relationships/comments" Target="../comments/modernComment_117_E813974A.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elcomecorps.org/" TargetMode="External"/><Relationship Id="rId2" Type="http://schemas.microsoft.com/office/2018/10/relationships/comments" Target="../comments/modernComment_110_8CDD289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refugeewelcome.org/courses/P4" TargetMode="External"/><Relationship Id="rId2" Type="http://schemas.openxmlformats.org/officeDocument/2006/relationships/hyperlink" Target="https://welcomecorps.org/resources/sponsor-someone-you-know/"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forms.office.com/r/xJmC6V4VTz" TargetMode="External"/><Relationship Id="rId2" Type="http://schemas.microsoft.com/office/2018/10/relationships/comments" Target="../comments/modernComment_116_C45B3C91.xml"/><Relationship Id="rId1" Type="http://schemas.openxmlformats.org/officeDocument/2006/relationships/slideLayout" Target="../slideLayouts/slideLayout6.xml"/><Relationship Id="rId4" Type="http://schemas.openxmlformats.org/officeDocument/2006/relationships/hyperlink" Target="https://forms.office.com/r/7yciVV3CN9"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elcomecorps.org/wp-content/uploads/Dine_For_Refugees_Toolkit.pdf"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0F_95DD8DDD.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15_7F52DFCE.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wscloud.sharepoint.com/:b:/r/teams/ResettlementandIntegration445/Shared%20Documents/Reception%20and%20Placement/3.%20New%20Partner%20Development/Remote%20Placement/Remote%20Placement%20Program/Outreach/Promotional%20Material/Remote%20Placement%20Community%20Partner%20Information%20Guide%20.pdf?csf=1&amp;web=1&amp;e=OSJPC9"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notesSlide" Target="../notesSlides/notesSlide2.xml"/><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226_31475F3C.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s://refugeewelcome.org/engage/" TargetMode="External"/><Relationship Id="rId2" Type="http://schemas.microsoft.com/office/2018/10/relationships/comments" Target="../comments/modernComment_1D1_D87A4867.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refugeewelcome.org/technical-assistance/" TargetMode="Externa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microsoft.com/office/2018/10/relationships/comments" Target="../comments/modernComment_1D3_A62F232F.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1.png"/><Relationship Id="rId5" Type="http://schemas.microsoft.com/office/2007/relationships/hdphoto" Target="../media/hdphoto1.wdp"/><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2.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cwsglobal.org/take-action/community-sponsorship/?form=em-refugee-client-needs" TargetMode="External"/><Relationship Id="rId2" Type="http://schemas.openxmlformats.org/officeDocument/2006/relationships/image" Target="../media/image54.jpeg"/><Relationship Id="rId1" Type="http://schemas.openxmlformats.org/officeDocument/2006/relationships/slideLayout" Target="../slideLayouts/slideLayout4.xml"/><Relationship Id="rId5" Type="http://schemas.openxmlformats.org/officeDocument/2006/relationships/hyperlink" Target="https://cwsglobal.org/take-action/community-sponsorship/neighbor-network/" TargetMode="External"/><Relationship Id="rId4" Type="http://schemas.openxmlformats.org/officeDocument/2006/relationships/hyperlink" Target="https://forms.office.com/pages/responsepage.aspx?id=euIOW-fCoEOH02ucW1btoBxdq4Ia9ndMja3bBdF29cVUMVJDQzQxMUNMNU5UT0VUU0NRT1lSNUpSUy4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098FE6D-7262-4839-92B0-81ABB0881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D7C0632F-AA3E-3770-6BD6-FBA8A18CB4DD}"/>
              </a:ext>
            </a:extLst>
          </p:cNvPr>
          <p:cNvPicPr>
            <a:picLocks noChangeAspect="1"/>
          </p:cNvPicPr>
          <p:nvPr/>
        </p:nvPicPr>
        <p:blipFill rotWithShape="1">
          <a:blip r:embed="rId2">
            <a:extLst>
              <a:ext uri="{28A0092B-C50C-407E-A947-70E740481C1C}">
                <a14:useLocalDpi xmlns:a14="http://schemas.microsoft.com/office/drawing/2010/main" val="0"/>
              </a:ext>
            </a:extLst>
          </a:blip>
          <a:srcRect t="8261" r="3215" b="20761"/>
          <a:stretch/>
        </p:blipFill>
        <p:spPr>
          <a:xfrm>
            <a:off x="-3" y="-585851"/>
            <a:ext cx="12191999" cy="7085847"/>
          </a:xfrm>
          <a:prstGeom prst="rect">
            <a:avLst/>
          </a:prstGeom>
          <a:effectLst>
            <a:outerShdw blurRad="596900" dist="330200" dir="8820000" sx="87000" sy="87000" algn="ctr" rotWithShape="0">
              <a:srgbClr val="000000">
                <a:alpha val="29000"/>
              </a:srgbClr>
            </a:outerShdw>
          </a:effectLst>
        </p:spPr>
      </p:pic>
      <p:sp useBgFill="1">
        <p:nvSpPr>
          <p:cNvPr id="19" name="Rectangle 18">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86398"/>
            <a:ext cx="12192000" cy="1371599"/>
          </a:xfrm>
          <a:prstGeom prst="rect">
            <a:avLst/>
          </a:prstGeom>
          <a:ln>
            <a:noFill/>
          </a:ln>
          <a:effectLst>
            <a:outerShdw blurRad="190500" dist="38100" dir="16260000" sx="95000" sy="95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4F40595-6EBD-B5F5-C563-8B198140BADD}"/>
              </a:ext>
            </a:extLst>
          </p:cNvPr>
          <p:cNvSpPr txBox="1"/>
          <p:nvPr/>
        </p:nvSpPr>
        <p:spPr>
          <a:xfrm>
            <a:off x="348031" y="5426091"/>
            <a:ext cx="6528682" cy="1015663"/>
          </a:xfrm>
          <a:prstGeom prst="rect">
            <a:avLst/>
          </a:prstGeom>
          <a:noFill/>
        </p:spPr>
        <p:txBody>
          <a:bodyPr wrap="square" rtlCol="0">
            <a:spAutoFit/>
          </a:bodyPr>
          <a:lstStyle/>
          <a:p>
            <a:r>
              <a:rPr lang="en-US" sz="6000" b="0" i="0">
                <a:solidFill>
                  <a:srgbClr val="FFB300"/>
                </a:solidFill>
                <a:effectLst/>
              </a:rPr>
              <a:t>Partner with Us </a:t>
            </a:r>
            <a:endParaRPr lang="en-US" sz="6000">
              <a:solidFill>
                <a:srgbClr val="FFB300"/>
              </a:solidFill>
              <a:latin typeface="+mj-lt"/>
            </a:endParaRPr>
          </a:p>
        </p:txBody>
      </p:sp>
      <p:sp>
        <p:nvSpPr>
          <p:cNvPr id="9" name="TextBox 8">
            <a:extLst>
              <a:ext uri="{FF2B5EF4-FFF2-40B4-BE49-F238E27FC236}">
                <a16:creationId xmlns:a16="http://schemas.microsoft.com/office/drawing/2014/main" id="{F85652F2-35AD-233A-9CEC-62DE6C65C88C}"/>
              </a:ext>
            </a:extLst>
          </p:cNvPr>
          <p:cNvSpPr txBox="1"/>
          <p:nvPr/>
        </p:nvSpPr>
        <p:spPr>
          <a:xfrm>
            <a:off x="424736" y="6291674"/>
            <a:ext cx="8297276" cy="400110"/>
          </a:xfrm>
          <a:prstGeom prst="rect">
            <a:avLst/>
          </a:prstGeom>
          <a:noFill/>
        </p:spPr>
        <p:txBody>
          <a:bodyPr wrap="square" rtlCol="0">
            <a:spAutoFit/>
          </a:bodyPr>
          <a:lstStyle/>
          <a:p>
            <a:r>
              <a:rPr lang="en-US" sz="2000">
                <a:solidFill>
                  <a:srgbClr val="2A2A2A"/>
                </a:solidFill>
              </a:rPr>
              <a:t>FAITH, COMPASSION, AND TRANSFORMATIVE ACTION SERIES </a:t>
            </a:r>
          </a:p>
        </p:txBody>
      </p:sp>
      <p:pic>
        <p:nvPicPr>
          <p:cNvPr id="15" name="Picture 14" descr="A black background with letters&#10;&#10;Description automatically generated">
            <a:extLst>
              <a:ext uri="{FF2B5EF4-FFF2-40B4-BE49-F238E27FC236}">
                <a16:creationId xmlns:a16="http://schemas.microsoft.com/office/drawing/2014/main" id="{5D43917F-C3F8-6466-B0DD-68364B0C4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8859" y="5871777"/>
            <a:ext cx="2461033" cy="807219"/>
          </a:xfrm>
          <a:prstGeom prst="rect">
            <a:avLst/>
          </a:prstGeom>
        </p:spPr>
      </p:pic>
      <p:cxnSp>
        <p:nvCxnSpPr>
          <p:cNvPr id="2" name="Straight Connector 1">
            <a:extLst>
              <a:ext uri="{FF2B5EF4-FFF2-40B4-BE49-F238E27FC236}">
                <a16:creationId xmlns:a16="http://schemas.microsoft.com/office/drawing/2014/main" id="{7CF333E1-DB35-9551-F398-F168AE59FBAD}"/>
              </a:ext>
            </a:extLst>
          </p:cNvPr>
          <p:cNvCxnSpPr>
            <a:cxnSpLocks/>
          </p:cNvCxnSpPr>
          <p:nvPr/>
        </p:nvCxnSpPr>
        <p:spPr>
          <a:xfrm>
            <a:off x="7102904" y="5213228"/>
            <a:ext cx="4974077" cy="0"/>
          </a:xfrm>
          <a:prstGeom prst="line">
            <a:avLst/>
          </a:prstGeom>
          <a:ln w="19050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727F3A9D-24C8-05C7-F8BB-EF14BB80DBF8}"/>
              </a:ext>
            </a:extLst>
          </p:cNvPr>
          <p:cNvCxnSpPr>
            <a:cxnSpLocks/>
          </p:cNvCxnSpPr>
          <p:nvPr/>
        </p:nvCxnSpPr>
        <p:spPr>
          <a:xfrm>
            <a:off x="74173" y="-171452"/>
            <a:ext cx="4974077" cy="0"/>
          </a:xfrm>
          <a:prstGeom prst="line">
            <a:avLst/>
          </a:prstGeom>
          <a:ln w="190500" cap="rnd">
            <a:solidFill>
              <a:srgbClr val="FFFFF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91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338879" y="674044"/>
            <a:ext cx="10515600" cy="841591"/>
          </a:xfrm>
        </p:spPr>
        <p:txBody>
          <a:bodyPr anchor="t">
            <a:normAutofit/>
          </a:bodyPr>
          <a:lstStyle/>
          <a:p>
            <a:r>
              <a:rPr lang="en-US"/>
              <a:t>CWS Sponsorship Tools</a:t>
            </a:r>
            <a:endParaRPr lang="en-US">
              <a:cs typeface="Arial"/>
            </a:endParaRP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57C0CD5-3F9B-21B5-18CC-B7ADAD375107}"/>
              </a:ext>
            </a:extLst>
          </p:cNvPr>
          <p:cNvSpPr txBox="1"/>
          <p:nvPr/>
        </p:nvSpPr>
        <p:spPr>
          <a:xfrm>
            <a:off x="219094" y="2030514"/>
            <a:ext cx="1020530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600"/>
              </a:spcAft>
              <a:buFont typeface="Arial,Sans-Serif"/>
              <a:buChar char="•"/>
            </a:pPr>
            <a:r>
              <a:rPr lang="en-US" sz="2400">
                <a:cs typeface="Arial"/>
                <a:hlinkClick r:id="rId3"/>
              </a:rPr>
              <a:t>Co-sponsorship Manual</a:t>
            </a:r>
            <a:endParaRPr lang="en-US">
              <a:cs typeface="Arial"/>
            </a:endParaRPr>
          </a:p>
          <a:p>
            <a:pPr marL="457200" indent="-457200">
              <a:spcAft>
                <a:spcPts val="600"/>
              </a:spcAft>
              <a:buFont typeface="Arial,Sans-Serif"/>
              <a:buChar char="•"/>
            </a:pPr>
            <a:r>
              <a:rPr lang="en-US" sz="2400">
                <a:cs typeface="Arial"/>
                <a:hlinkClick r:id="rId3"/>
              </a:rPr>
              <a:t>Core Service Task Guides</a:t>
            </a:r>
            <a:r>
              <a:rPr lang="en-US" sz="2400">
                <a:cs typeface="Arial"/>
              </a:rPr>
              <a:t>  </a:t>
            </a:r>
          </a:p>
          <a:p>
            <a:pPr marL="457200" indent="-457200">
              <a:spcAft>
                <a:spcPts val="600"/>
              </a:spcAft>
              <a:buFont typeface="Arial,Sans-Serif"/>
              <a:buChar char="•"/>
            </a:pPr>
            <a:r>
              <a:rPr lang="en-US" sz="2400">
                <a:cs typeface="Arial"/>
                <a:hlinkClick r:id="rId3"/>
              </a:rPr>
              <a:t>Technical Assistance Guides</a:t>
            </a:r>
            <a:endParaRPr lang="en-US" sz="2400">
              <a:cs typeface="Arial"/>
            </a:endParaRPr>
          </a:p>
          <a:p>
            <a:pPr marL="457200" indent="-457200">
              <a:spcAft>
                <a:spcPts val="600"/>
              </a:spcAft>
              <a:buFont typeface="Arial,Sans-Serif"/>
              <a:buChar char="•"/>
            </a:pPr>
            <a:r>
              <a:rPr lang="en-US" sz="2400">
                <a:cs typeface="Arial"/>
                <a:hlinkClick r:id="rId3"/>
              </a:rPr>
              <a:t>Trauma Informed Care</a:t>
            </a:r>
            <a:endParaRPr lang="en-US" sz="2400">
              <a:cs typeface="Arial"/>
            </a:endParaRPr>
          </a:p>
          <a:p>
            <a:pPr marL="457200" indent="-457200">
              <a:spcAft>
                <a:spcPts val="600"/>
              </a:spcAft>
              <a:buFont typeface="Arial,Sans-Serif"/>
              <a:buChar char="•"/>
            </a:pPr>
            <a:r>
              <a:rPr lang="en-US" sz="2400">
                <a:cs typeface="Arial"/>
                <a:hlinkClick r:id="rId3"/>
              </a:rPr>
              <a:t>Co-sponsor Agreement Form</a:t>
            </a:r>
            <a:endParaRPr lang="en-US" sz="2400">
              <a:cs typeface="Arial"/>
            </a:endParaRPr>
          </a:p>
          <a:p>
            <a:pPr marL="457200" indent="-457200">
              <a:spcAft>
                <a:spcPts val="600"/>
              </a:spcAft>
              <a:buFont typeface="Arial,Sans-Serif"/>
              <a:buChar char="•"/>
            </a:pPr>
            <a:r>
              <a:rPr lang="en-US" sz="2400">
                <a:cs typeface="Arial"/>
                <a:hlinkClick r:id="rId3"/>
              </a:rPr>
              <a:t>Home Set Up Guide</a:t>
            </a:r>
            <a:endParaRPr lang="en-US" sz="2400">
              <a:cs typeface="Arial"/>
            </a:endParaRPr>
          </a:p>
          <a:p>
            <a:pPr marL="457200" indent="-457200">
              <a:spcAft>
                <a:spcPts val="600"/>
              </a:spcAft>
              <a:buFont typeface="Arial,Sans-Serif"/>
              <a:buChar char="•"/>
            </a:pPr>
            <a:r>
              <a:rPr lang="en-US" sz="2400">
                <a:cs typeface="Arial"/>
                <a:hlinkClick r:id="rId3"/>
              </a:rPr>
              <a:t>Post 90 Day Service and Neighbor Plan</a:t>
            </a:r>
            <a:endParaRPr lang="en-US" sz="2400">
              <a:cs typeface="Arial"/>
            </a:endParaRPr>
          </a:p>
        </p:txBody>
      </p:sp>
    </p:spTree>
    <p:extLst>
      <p:ext uri="{BB962C8B-B14F-4D97-AF65-F5344CB8AC3E}">
        <p14:creationId xmlns:p14="http://schemas.microsoft.com/office/powerpoint/2010/main" val="389359802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410765" y="688421"/>
            <a:ext cx="10515600" cy="841591"/>
          </a:xfrm>
        </p:spPr>
        <p:txBody>
          <a:bodyPr anchor="t">
            <a:normAutofit/>
          </a:bodyPr>
          <a:lstStyle/>
          <a:p>
            <a:r>
              <a:rPr lang="en-US"/>
              <a:t>Neighbor Network</a:t>
            </a: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C6895CB-F615-776C-381A-CDD64E9CD357}"/>
              </a:ext>
            </a:extLst>
          </p:cNvPr>
          <p:cNvSpPr txBox="1"/>
          <p:nvPr/>
        </p:nvSpPr>
        <p:spPr>
          <a:xfrm>
            <a:off x="362219" y="1880853"/>
            <a:ext cx="11264720" cy="54753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700">
                <a:cs typeface="Arial"/>
              </a:rPr>
              <a:t>Neighbor Network is an alternate pathway that provides an opportunity for everyday Americans to sponsor and welcome certain refugee populations through the Welcome Corps Program </a:t>
            </a:r>
            <a:r>
              <a:rPr lang="en-US" sz="1700">
                <a:ea typeface="+mn-lt"/>
                <a:cs typeface="+mn-lt"/>
              </a:rPr>
              <a:t> </a:t>
            </a:r>
            <a:r>
              <a:rPr lang="en-US" sz="1700">
                <a:ea typeface="+mn-lt"/>
                <a:cs typeface="+mn-lt"/>
                <a:hlinkClick r:id="rId3"/>
              </a:rPr>
              <a:t>Home - Welcome Corps</a:t>
            </a:r>
            <a:endParaRPr lang="en-US" sz="1700">
              <a:cs typeface="Arial"/>
            </a:endParaRPr>
          </a:p>
          <a:p>
            <a:endParaRPr lang="en-US" sz="1700">
              <a:cs typeface="Arial"/>
            </a:endParaRPr>
          </a:p>
          <a:p>
            <a:pPr marL="285750" indent="-285750">
              <a:buFont typeface="Arial"/>
              <a:buChar char="•"/>
            </a:pPr>
            <a:r>
              <a:rPr lang="en-US" sz="1700">
                <a:cs typeface="Arial"/>
              </a:rPr>
              <a:t>CWS is a Private Sponsor Organization (PSO)</a:t>
            </a:r>
          </a:p>
          <a:p>
            <a:pPr marL="457200">
              <a:buFont typeface="Arial"/>
              <a:buChar char="•"/>
            </a:pPr>
            <a:r>
              <a:rPr lang="en-US" sz="1700">
                <a:cs typeface="Arial"/>
              </a:rPr>
              <a:t>PSOs are organizations that commit to supporting Private Sponsor Groups (PSGs) through service delivery</a:t>
            </a:r>
          </a:p>
          <a:p>
            <a:pPr lvl="1">
              <a:buFont typeface="Arial"/>
              <a:buChar char="•"/>
            </a:pPr>
            <a:r>
              <a:rPr lang="en-US" sz="1700">
                <a:cs typeface="Arial"/>
              </a:rPr>
              <a:t>Oversee client safety</a:t>
            </a:r>
          </a:p>
          <a:p>
            <a:pPr lvl="1">
              <a:buFont typeface="Arial"/>
              <a:buChar char="•"/>
            </a:pPr>
            <a:r>
              <a:rPr lang="en-US" sz="1700">
                <a:cs typeface="Arial"/>
              </a:rPr>
              <a:t>Provide Technical Assistance (TA) to PSGs</a:t>
            </a:r>
          </a:p>
          <a:p>
            <a:endParaRPr lang="en-US" sz="1700">
              <a:cs typeface="Arial"/>
            </a:endParaRPr>
          </a:p>
          <a:p>
            <a:pPr marL="285750" indent="-285750">
              <a:buFont typeface="Arial"/>
              <a:buChar char="•"/>
            </a:pPr>
            <a:r>
              <a:rPr lang="en-US" sz="1700">
                <a:cs typeface="Arial"/>
              </a:rPr>
              <a:t>PSGs are groups of 5 or more people over the age of 18</a:t>
            </a:r>
          </a:p>
          <a:p>
            <a:pPr marL="285750" indent="-285750">
              <a:lnSpc>
                <a:spcPct val="90000"/>
              </a:lnSpc>
              <a:spcBef>
                <a:spcPts val="1000"/>
              </a:spcBef>
              <a:buFont typeface="Arial"/>
              <a:buChar char="•"/>
            </a:pPr>
            <a:r>
              <a:rPr lang="en-US" sz="1700">
                <a:cs typeface="Arial"/>
              </a:rPr>
              <a:t>PSGs agree to:</a:t>
            </a:r>
          </a:p>
          <a:p>
            <a:pPr marL="742950" lvl="1" indent="-285750">
              <a:lnSpc>
                <a:spcPct val="90000"/>
              </a:lnSpc>
              <a:spcBef>
                <a:spcPts val="1000"/>
              </a:spcBef>
              <a:buFont typeface="Arial"/>
              <a:buChar char="•"/>
            </a:pPr>
            <a:r>
              <a:rPr lang="en-US" sz="1700">
                <a:cs typeface="Arial"/>
              </a:rPr>
              <a:t>At least a 90-day commitment</a:t>
            </a:r>
          </a:p>
          <a:p>
            <a:pPr marL="742950" lvl="1" indent="-285750">
              <a:lnSpc>
                <a:spcPct val="90000"/>
              </a:lnSpc>
              <a:spcBef>
                <a:spcPts val="500"/>
              </a:spcBef>
              <a:buFont typeface="Arial"/>
              <a:buChar char="•"/>
            </a:pPr>
            <a:r>
              <a:rPr lang="en-US" sz="1700">
                <a:cs typeface="Arial"/>
              </a:rPr>
              <a:t>Provide all core services:</a:t>
            </a:r>
          </a:p>
          <a:p>
            <a:pPr marL="1200150" lvl="2" indent="-285750">
              <a:lnSpc>
                <a:spcPct val="90000"/>
              </a:lnSpc>
              <a:spcBef>
                <a:spcPts val="500"/>
              </a:spcBef>
              <a:buFont typeface="Wingdings"/>
              <a:buChar char="§"/>
            </a:pPr>
            <a:r>
              <a:rPr lang="en-US" sz="1700">
                <a:cs typeface="Arial"/>
              </a:rPr>
              <a:t> Housing; benefits applications; connections to education, employment, medical care; cultural orientation; transportation</a:t>
            </a:r>
          </a:p>
          <a:p>
            <a:pPr marL="742950" lvl="1" indent="-285750">
              <a:lnSpc>
                <a:spcPct val="90000"/>
              </a:lnSpc>
              <a:spcBef>
                <a:spcPts val="500"/>
              </a:spcBef>
              <a:buFont typeface="Arial"/>
              <a:buChar char="•"/>
            </a:pPr>
            <a:r>
              <a:rPr lang="en-US" sz="1700">
                <a:cs typeface="Arial"/>
              </a:rPr>
              <a:t>Raise $2425 per individual</a:t>
            </a:r>
          </a:p>
          <a:p>
            <a:pPr marL="742950" lvl="1" indent="-285750">
              <a:lnSpc>
                <a:spcPct val="90000"/>
              </a:lnSpc>
              <a:spcBef>
                <a:spcPts val="500"/>
              </a:spcBef>
              <a:buFont typeface="Arial"/>
              <a:buChar char="•"/>
            </a:pPr>
            <a:r>
              <a:rPr lang="en-US" sz="1700">
                <a:cs typeface="Arial"/>
              </a:rPr>
              <a:t>There is no geographic restrictions on placement</a:t>
            </a:r>
          </a:p>
          <a:p>
            <a:pPr marL="742950" lvl="1" indent="-285750">
              <a:lnSpc>
                <a:spcPct val="90000"/>
              </a:lnSpc>
              <a:spcBef>
                <a:spcPts val="500"/>
              </a:spcBef>
              <a:buFont typeface="Arial"/>
              <a:buChar char="•"/>
            </a:pPr>
            <a:endParaRPr lang="en-US">
              <a:cs typeface="Arial"/>
            </a:endParaRPr>
          </a:p>
          <a:p>
            <a:pPr marL="285750" indent="-285750">
              <a:buFont typeface="Arial"/>
              <a:buChar char="•"/>
            </a:pPr>
            <a:endParaRPr lang="en-US">
              <a:cs typeface="Arial"/>
            </a:endParaRPr>
          </a:p>
          <a:p>
            <a:endParaRPr lang="en-US">
              <a:cs typeface="Arial"/>
            </a:endParaRPr>
          </a:p>
        </p:txBody>
      </p:sp>
    </p:spTree>
    <p:extLst>
      <p:ext uri="{BB962C8B-B14F-4D97-AF65-F5344CB8AC3E}">
        <p14:creationId xmlns:p14="http://schemas.microsoft.com/office/powerpoint/2010/main" val="2363304086"/>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410765" y="688421"/>
            <a:ext cx="10515600" cy="841591"/>
          </a:xfrm>
        </p:spPr>
        <p:txBody>
          <a:bodyPr anchor="t">
            <a:normAutofit/>
          </a:bodyPr>
          <a:lstStyle/>
          <a:p>
            <a:r>
              <a:rPr lang="en-US"/>
              <a:t>Neighbor Network</a:t>
            </a: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C6895CB-F615-776C-381A-CDD64E9CD357}"/>
              </a:ext>
            </a:extLst>
          </p:cNvPr>
          <p:cNvSpPr txBox="1"/>
          <p:nvPr/>
        </p:nvSpPr>
        <p:spPr>
          <a:xfrm>
            <a:off x="362219" y="1880853"/>
            <a:ext cx="11264720" cy="41760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cs typeface="Arial"/>
              </a:rPr>
              <a:t>The Neighbor Network is excited to share with you all that the eligibility criteria for naming a refugee was made public this week.  </a:t>
            </a:r>
            <a:endParaRPr lang="en-US" sz="1700">
              <a:cs typeface="Arial"/>
            </a:endParaRPr>
          </a:p>
          <a:p>
            <a:endParaRPr lang="en-US" sz="2400">
              <a:cs typeface="Arial"/>
            </a:endParaRPr>
          </a:p>
          <a:p>
            <a:pPr marL="285750" indent="-285750">
              <a:buFont typeface="Arial"/>
              <a:buChar char="•"/>
            </a:pPr>
            <a:r>
              <a:rPr lang="en-US" sz="2400">
                <a:cs typeface="Arial"/>
              </a:rPr>
              <a:t>Please see links below for more information:</a:t>
            </a:r>
            <a:endParaRPr lang="en-US" sz="1700">
              <a:cs typeface="Arial"/>
            </a:endParaRPr>
          </a:p>
          <a:p>
            <a:pPr marL="285750" indent="-285750">
              <a:buFont typeface="Arial"/>
              <a:buChar char="•"/>
            </a:pPr>
            <a:r>
              <a:rPr lang="en-US" sz="2400">
                <a:cs typeface="Arial"/>
                <a:hlinkClick r:id="rId2"/>
              </a:rPr>
              <a:t>Sponsor a Refugee You Know - Welcome Corps</a:t>
            </a:r>
            <a:r>
              <a:rPr lang="en-US" sz="2400">
                <a:cs typeface="Arial"/>
              </a:rPr>
              <a:t>  </a:t>
            </a:r>
            <a:endParaRPr lang="en-US" sz="1700">
              <a:cs typeface="Arial"/>
            </a:endParaRPr>
          </a:p>
          <a:p>
            <a:pPr marL="285750" indent="-285750">
              <a:buFont typeface="Arial"/>
              <a:buChar char="•"/>
            </a:pPr>
            <a:r>
              <a:rPr lang="en-US" sz="2400">
                <a:cs typeface="Arial"/>
                <a:hlinkClick r:id="rId3"/>
              </a:rPr>
              <a:t>Get Ready to Apply for Somone You Know for Welcome Corps</a:t>
            </a:r>
            <a:r>
              <a:rPr lang="en-US" sz="2400">
                <a:cs typeface="Arial"/>
              </a:rPr>
              <a:t>, </a:t>
            </a:r>
          </a:p>
          <a:p>
            <a:pPr marL="285750" indent="-285750">
              <a:buFont typeface="Arial"/>
              <a:buChar char="•"/>
            </a:pPr>
            <a:endParaRPr lang="en-US" sz="2400">
              <a:cs typeface="Arial"/>
            </a:endParaRPr>
          </a:p>
          <a:p>
            <a:endParaRPr lang="en-US" sz="2400">
              <a:cs typeface="Arial"/>
            </a:endParaRPr>
          </a:p>
          <a:p>
            <a:pPr marL="285750" indent="-285750">
              <a:buFont typeface="Arial"/>
              <a:buChar char="•"/>
            </a:pPr>
            <a:endParaRPr lang="en-US" sz="1700">
              <a:cs typeface="Arial"/>
            </a:endParaRPr>
          </a:p>
          <a:p>
            <a:pPr marL="742950" lvl="1" indent="-285750">
              <a:lnSpc>
                <a:spcPct val="90000"/>
              </a:lnSpc>
              <a:spcBef>
                <a:spcPts val="500"/>
              </a:spcBef>
              <a:buFont typeface="Arial"/>
              <a:buChar char="•"/>
            </a:pPr>
            <a:endParaRPr lang="en-US">
              <a:cs typeface="Arial"/>
            </a:endParaRPr>
          </a:p>
          <a:p>
            <a:pPr marL="285750" indent="-285750">
              <a:buFont typeface="Arial"/>
              <a:buChar char="•"/>
            </a:pPr>
            <a:endParaRPr lang="en-US">
              <a:cs typeface="Arial"/>
            </a:endParaRPr>
          </a:p>
          <a:p>
            <a:endParaRPr lang="en-US">
              <a:cs typeface="Arial"/>
            </a:endParaRPr>
          </a:p>
        </p:txBody>
      </p:sp>
    </p:spTree>
    <p:extLst>
      <p:ext uri="{BB962C8B-B14F-4D97-AF65-F5344CB8AC3E}">
        <p14:creationId xmlns:p14="http://schemas.microsoft.com/office/powerpoint/2010/main" val="4082987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410765" y="688421"/>
            <a:ext cx="10515600" cy="841591"/>
          </a:xfrm>
        </p:spPr>
        <p:txBody>
          <a:bodyPr anchor="t">
            <a:normAutofit fontScale="90000"/>
          </a:bodyPr>
          <a:lstStyle/>
          <a:p>
            <a:r>
              <a:rPr lang="en-US"/>
              <a:t>Neighbor Network Tools</a:t>
            </a:r>
            <a:br>
              <a:rPr lang="en-US"/>
            </a:br>
            <a:endParaRPr lang="en-US">
              <a:cs typeface="Arial"/>
            </a:endParaRP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0DB3040-AB0C-FB64-7862-661FC677EAE2}"/>
              </a:ext>
            </a:extLst>
          </p:cNvPr>
          <p:cNvSpPr txBox="1"/>
          <p:nvPr/>
        </p:nvSpPr>
        <p:spPr>
          <a:xfrm>
            <a:off x="405351" y="2254664"/>
            <a:ext cx="11264720" cy="35450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Arial"/>
              </a:rPr>
              <a:t>Sponsorship Pathways Assessment: </a:t>
            </a:r>
            <a:r>
              <a:rPr lang="en-US" sz="2800">
                <a:ea typeface="+mn-lt"/>
                <a:cs typeface="+mn-lt"/>
                <a:hlinkClick r:id="rId3"/>
              </a:rPr>
              <a:t>https://forms.office.com/r/xJmC6V4VTz</a:t>
            </a:r>
            <a:endParaRPr lang="en-US" sz="2800">
              <a:cs typeface="Arial"/>
            </a:endParaRPr>
          </a:p>
          <a:p>
            <a:endParaRPr lang="en-US" sz="2800">
              <a:cs typeface="Arial"/>
            </a:endParaRPr>
          </a:p>
          <a:p>
            <a:pPr marL="285750" indent="-285750">
              <a:buFont typeface="Arial"/>
              <a:buChar char="•"/>
            </a:pPr>
            <a:r>
              <a:rPr lang="en-US" sz="2800">
                <a:cs typeface="Arial"/>
              </a:rPr>
              <a:t>Private Sponsor Group Interest Form: </a:t>
            </a:r>
            <a:r>
              <a:rPr lang="en-US" sz="2800">
                <a:ea typeface="+mn-lt"/>
                <a:cs typeface="+mn-lt"/>
                <a:hlinkClick r:id="rId4"/>
              </a:rPr>
              <a:t>https://forms.office.com/r/7yciVV3CN9</a:t>
            </a:r>
            <a:endParaRPr lang="en-US" sz="2800">
              <a:ea typeface="+mn-lt"/>
              <a:cs typeface="+mn-lt"/>
            </a:endParaRPr>
          </a:p>
          <a:p>
            <a:endParaRPr lang="en-US" sz="2800">
              <a:ea typeface="+mn-lt"/>
              <a:cs typeface="+mn-lt"/>
            </a:endParaRPr>
          </a:p>
          <a:p>
            <a:pPr marL="742950" lvl="1" indent="-285750">
              <a:lnSpc>
                <a:spcPct val="90000"/>
              </a:lnSpc>
              <a:spcBef>
                <a:spcPts val="500"/>
              </a:spcBef>
              <a:buFont typeface="Arial"/>
              <a:buChar char="•"/>
            </a:pPr>
            <a:endParaRPr lang="en-US">
              <a:cs typeface="Arial"/>
            </a:endParaRPr>
          </a:p>
          <a:p>
            <a:pPr marL="285750" indent="-285750">
              <a:buFont typeface="Arial"/>
              <a:buChar char="•"/>
            </a:pPr>
            <a:endParaRPr lang="en-US">
              <a:cs typeface="Arial"/>
            </a:endParaRPr>
          </a:p>
          <a:p>
            <a:endParaRPr lang="en-US">
              <a:cs typeface="Arial"/>
            </a:endParaRPr>
          </a:p>
        </p:txBody>
      </p:sp>
    </p:spTree>
    <p:extLst>
      <p:ext uri="{BB962C8B-B14F-4D97-AF65-F5344CB8AC3E}">
        <p14:creationId xmlns:p14="http://schemas.microsoft.com/office/powerpoint/2010/main" val="329431361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410765" y="688421"/>
            <a:ext cx="10515600" cy="841591"/>
          </a:xfrm>
        </p:spPr>
        <p:txBody>
          <a:bodyPr anchor="t">
            <a:normAutofit fontScale="90000"/>
          </a:bodyPr>
          <a:lstStyle/>
          <a:p>
            <a:r>
              <a:rPr lang="en-US"/>
              <a:t>Join the Network of Neighbors! </a:t>
            </a:r>
            <a:br>
              <a:rPr lang="en-US"/>
            </a:br>
            <a:endParaRPr lang="en-US">
              <a:cs typeface="Arial"/>
            </a:endParaRP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8F166C5-E62A-BFBD-1DDD-14CBE768BF4E}"/>
              </a:ext>
            </a:extLst>
          </p:cNvPr>
          <p:cNvSpPr txBox="1"/>
          <p:nvPr/>
        </p:nvSpPr>
        <p:spPr>
          <a:xfrm>
            <a:off x="696148" y="2210740"/>
            <a:ext cx="1038577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a:solidFill>
                  <a:srgbClr val="333333"/>
                </a:solidFill>
                <a:latin typeface="Arial"/>
                <a:ea typeface="Segoe UI"/>
                <a:cs typeface="Segoe UI"/>
              </a:rPr>
              <a:t>Help the CWS Neighbor Network reach our goals!!!</a:t>
            </a:r>
          </a:p>
          <a:p>
            <a:pPr marL="285750" indent="-285750">
              <a:buFont typeface="Arial"/>
              <a:buChar char="•"/>
            </a:pPr>
            <a:r>
              <a:rPr lang="en-US">
                <a:solidFill>
                  <a:srgbClr val="333333"/>
                </a:solidFill>
                <a:latin typeface="Arial"/>
                <a:ea typeface="Segoe UI"/>
                <a:cs typeface="Segoe UI"/>
              </a:rPr>
              <a:t>There are 29 PSOs across 32 states of which 70 PSGs have been recruited to date</a:t>
            </a:r>
          </a:p>
          <a:p>
            <a:pPr marL="285750" indent="-285750">
              <a:buFont typeface="Arial"/>
              <a:buChar char="•"/>
            </a:pPr>
            <a:r>
              <a:rPr lang="en-US">
                <a:solidFill>
                  <a:srgbClr val="333333"/>
                </a:solidFill>
                <a:latin typeface="Arial"/>
                <a:ea typeface="Segoe UI"/>
                <a:cs typeface="Segoe UI"/>
              </a:rPr>
              <a:t>To date the CWS Neighbor Network has recruited and onboarded 4 groups with 6 more in the beginning stages of onboarding</a:t>
            </a:r>
          </a:p>
          <a:p>
            <a:pPr marL="285750" indent="-285750">
              <a:buFont typeface="Arial"/>
              <a:buChar char="•"/>
            </a:pPr>
            <a:r>
              <a:rPr lang="en-US">
                <a:solidFill>
                  <a:srgbClr val="333333"/>
                </a:solidFill>
                <a:latin typeface="Arial"/>
                <a:ea typeface="Segoe UI"/>
                <a:cs typeface="Segoe UI"/>
              </a:rPr>
              <a:t>CWS Neighbor Network needs to recruit 10 more PSGs by 12/31/2023 to meet our goal of 20 PSGs for the year</a:t>
            </a:r>
          </a:p>
          <a:p>
            <a:pPr marL="285750" indent="-285750">
              <a:buFont typeface="Arial"/>
              <a:buChar char="•"/>
            </a:pPr>
            <a:r>
              <a:rPr lang="en-US">
                <a:solidFill>
                  <a:srgbClr val="333333"/>
                </a:solidFill>
                <a:latin typeface="Arial"/>
                <a:ea typeface="Segoe UI"/>
                <a:cs typeface="Segoe UI"/>
              </a:rPr>
              <a:t>PSG goal is 30 total by April 2024</a:t>
            </a:r>
          </a:p>
          <a:p>
            <a:pPr marL="285750" indent="-285750">
              <a:buFont typeface="Arial"/>
              <a:buChar char="•"/>
            </a:pPr>
            <a:r>
              <a:rPr lang="en-US">
                <a:solidFill>
                  <a:srgbClr val="333333"/>
                </a:solidFill>
                <a:latin typeface="Arial"/>
                <a:ea typeface="Segoe UI"/>
                <a:cs typeface="Segoe UI"/>
              </a:rPr>
              <a:t>Ways to get help reach our goals</a:t>
            </a:r>
          </a:p>
          <a:p>
            <a:pPr marL="742950" lvl="1" indent="-285750">
              <a:buFont typeface="Courier New"/>
              <a:buChar char="o"/>
            </a:pPr>
            <a:r>
              <a:rPr lang="en-US">
                <a:solidFill>
                  <a:srgbClr val="333333"/>
                </a:solidFill>
                <a:latin typeface="Arial"/>
                <a:ea typeface="Segoe UI"/>
                <a:cs typeface="Segoe UI"/>
              </a:rPr>
              <a:t>Host a Dine for Refugees event: </a:t>
            </a:r>
            <a:r>
              <a:rPr lang="en-US" u="sng">
                <a:solidFill>
                  <a:srgbClr val="333333"/>
                </a:solidFill>
                <a:latin typeface="Arial"/>
                <a:ea typeface="Segoe UI"/>
                <a:cs typeface="Arial"/>
                <a:hlinkClick r:id="rId2"/>
              </a:rPr>
              <a:t>https://welcomecorps.org/wp-content/uploads/Dine_For_Refugees_Toolkit.pdf</a:t>
            </a:r>
            <a:r>
              <a:rPr lang="en-US">
                <a:solidFill>
                  <a:srgbClr val="000000"/>
                </a:solidFill>
                <a:latin typeface="Arial"/>
                <a:ea typeface="Segoe UI"/>
                <a:cs typeface="Arial"/>
              </a:rPr>
              <a:t> </a:t>
            </a:r>
          </a:p>
          <a:p>
            <a:pPr marL="742950" lvl="1" indent="-285750">
              <a:buFont typeface="Courier New"/>
              <a:buChar char="o"/>
            </a:pPr>
            <a:r>
              <a:rPr lang="en-US">
                <a:solidFill>
                  <a:srgbClr val="000000"/>
                </a:solidFill>
                <a:latin typeface="Arial"/>
                <a:cs typeface="Arial"/>
              </a:rPr>
              <a:t>Attend an Interest Call</a:t>
            </a:r>
          </a:p>
          <a:p>
            <a:pPr marL="1200150" lvl="2" indent="-285750">
              <a:buFont typeface="Wingdings"/>
              <a:buChar char="§"/>
            </a:pPr>
            <a:r>
              <a:rPr lang="en-US" i="1">
                <a:solidFill>
                  <a:srgbClr val="000000"/>
                </a:solidFill>
                <a:latin typeface="Arial"/>
                <a:cs typeface="Arial"/>
              </a:rPr>
              <a:t>Dates TBD will send out to group by end of this Month</a:t>
            </a:r>
          </a:p>
          <a:p>
            <a:endParaRPr lang="en-US">
              <a:solidFill>
                <a:srgbClr val="333333"/>
              </a:solidFill>
              <a:latin typeface="Segoe UI"/>
              <a:cs typeface="Segoe UI"/>
            </a:endParaRPr>
          </a:p>
          <a:p>
            <a:endParaRPr lang="en-US">
              <a:solidFill>
                <a:srgbClr val="333333"/>
              </a:solidFill>
              <a:latin typeface="Segoe UI"/>
              <a:cs typeface="Segoe UI"/>
            </a:endParaRPr>
          </a:p>
          <a:p>
            <a:endParaRPr lang="en-US">
              <a:solidFill>
                <a:srgbClr val="333333"/>
              </a:solidFill>
              <a:latin typeface="Segoe UI"/>
              <a:cs typeface="Segoe UI"/>
            </a:endParaRPr>
          </a:p>
        </p:txBody>
      </p:sp>
    </p:spTree>
    <p:extLst>
      <p:ext uri="{BB962C8B-B14F-4D97-AF65-F5344CB8AC3E}">
        <p14:creationId xmlns:p14="http://schemas.microsoft.com/office/powerpoint/2010/main" val="3219574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410765" y="688421"/>
            <a:ext cx="10515600" cy="841591"/>
          </a:xfrm>
        </p:spPr>
        <p:txBody>
          <a:bodyPr anchor="t">
            <a:normAutofit/>
          </a:bodyPr>
          <a:lstStyle/>
          <a:p>
            <a:r>
              <a:rPr lang="en-US">
                <a:cs typeface="Arial"/>
              </a:rPr>
              <a:t>Remote Placement Community Partners</a:t>
            </a: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EF5409-7525-DBA4-281F-BA0A8317E67C}"/>
              </a:ext>
            </a:extLst>
          </p:cNvPr>
          <p:cNvSpPr txBox="1"/>
          <p:nvPr/>
        </p:nvSpPr>
        <p:spPr>
          <a:xfrm>
            <a:off x="404813" y="2339578"/>
            <a:ext cx="10791823" cy="33958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200" i="1">
                <a:cs typeface="Arial"/>
              </a:rPr>
              <a:t>CWS is seeking new partners in our Remote Placement program to resettle refugees in locations not being served by refugee resettlement agencies.</a:t>
            </a:r>
            <a:endParaRPr lang="en-US" sz="2200">
              <a:cs typeface="Arial"/>
            </a:endParaRPr>
          </a:p>
          <a:p>
            <a:pPr>
              <a:lnSpc>
                <a:spcPct val="90000"/>
              </a:lnSpc>
              <a:spcBef>
                <a:spcPts val="1000"/>
              </a:spcBef>
            </a:pPr>
            <a:r>
              <a:rPr lang="en-US" sz="2200">
                <a:cs typeface="Arial"/>
              </a:rPr>
              <a:t>Remote Placement Community Partners might be organizations or groups who are looking to grow their welcoming programs, serve a new location, or ensure a specific refugee family is able to reunite with their loved ones close by.</a:t>
            </a:r>
          </a:p>
          <a:p>
            <a:pPr>
              <a:lnSpc>
                <a:spcPct val="90000"/>
              </a:lnSpc>
              <a:spcBef>
                <a:spcPts val="1000"/>
              </a:spcBef>
            </a:pPr>
            <a:r>
              <a:rPr lang="en-US" sz="2200" b="1">
                <a:cs typeface="Arial"/>
              </a:rPr>
              <a:t>Eligibility-</a:t>
            </a:r>
            <a:r>
              <a:rPr lang="en-US" sz="2200">
                <a:cs typeface="Arial"/>
              </a:rPr>
              <a:t> An organization located at least 50 miles from any affiliate of a national refugee resettlement agency. If you are closer than 50 miles- we still want to talk to you! We might be able to work with your organization even if you are closer to a local resettlement agency if there is a need in your community to provide welcome to refugees. </a:t>
            </a:r>
            <a:endParaRPr lang="en-US"/>
          </a:p>
        </p:txBody>
      </p:sp>
    </p:spTree>
    <p:extLst>
      <p:ext uri="{BB962C8B-B14F-4D97-AF65-F5344CB8AC3E}">
        <p14:creationId xmlns:p14="http://schemas.microsoft.com/office/powerpoint/2010/main" val="2514324957"/>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410765" y="688421"/>
            <a:ext cx="10515600" cy="841591"/>
          </a:xfrm>
        </p:spPr>
        <p:txBody>
          <a:bodyPr anchor="t">
            <a:normAutofit fontScale="90000"/>
          </a:bodyPr>
          <a:lstStyle/>
          <a:p>
            <a:r>
              <a:rPr lang="en-US">
                <a:cs typeface="Arial"/>
              </a:rPr>
              <a:t>Remote Placement Community Partner Tools</a:t>
            </a: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98B332-7C06-C997-2907-3E3707FC24CB}"/>
              </a:ext>
            </a:extLst>
          </p:cNvPr>
          <p:cNvSpPr txBox="1"/>
          <p:nvPr/>
        </p:nvSpPr>
        <p:spPr>
          <a:xfrm>
            <a:off x="943569" y="2422922"/>
            <a:ext cx="4842867"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We are currently searching for a connection with a new partner in </a:t>
            </a:r>
            <a:r>
              <a:rPr lang="en-US" sz="2000" b="1" i="1">
                <a:cs typeface="Arial"/>
              </a:rPr>
              <a:t>Opelika, Alabama</a:t>
            </a:r>
            <a:r>
              <a:rPr lang="en-US" sz="2000">
                <a:cs typeface="Arial"/>
              </a:rPr>
              <a:t> to help welcome three families! </a:t>
            </a:r>
          </a:p>
          <a:p>
            <a:endParaRPr lang="en-US" sz="2000">
              <a:cs typeface="Arial"/>
            </a:endParaRPr>
          </a:p>
          <a:p>
            <a:r>
              <a:rPr lang="en-US" sz="2000">
                <a:cs typeface="Arial"/>
              </a:rPr>
              <a:t>Do you know of an group or organization who have helped to welcome Afghan or Ukranian refugees and is eager to partner with a national team for increased support? Refer them to the CWS Remote Placement Community Partner team!</a:t>
            </a:r>
          </a:p>
          <a:p>
            <a:endParaRPr lang="en-US">
              <a:cs typeface="Arial"/>
            </a:endParaRPr>
          </a:p>
        </p:txBody>
      </p:sp>
      <p:pic>
        <p:nvPicPr>
          <p:cNvPr id="5" name="Picture 4" descr="A stack of brown luggage">
            <a:extLst>
              <a:ext uri="{FF2B5EF4-FFF2-40B4-BE49-F238E27FC236}">
                <a16:creationId xmlns:a16="http://schemas.microsoft.com/office/drawing/2014/main" id="{76CEAD45-F669-3015-965E-58D2E43761BA}"/>
              </a:ext>
            </a:extLst>
          </p:cNvPr>
          <p:cNvPicPr>
            <a:picLocks noChangeAspect="1"/>
          </p:cNvPicPr>
          <p:nvPr/>
        </p:nvPicPr>
        <p:blipFill>
          <a:blip r:embed="rId3"/>
          <a:stretch>
            <a:fillRect/>
          </a:stretch>
        </p:blipFill>
        <p:spPr>
          <a:xfrm>
            <a:off x="6298033" y="2021681"/>
            <a:ext cx="5132337" cy="3564732"/>
          </a:xfrm>
          <a:prstGeom prst="rect">
            <a:avLst/>
          </a:prstGeom>
        </p:spPr>
      </p:pic>
    </p:spTree>
    <p:extLst>
      <p:ext uri="{BB962C8B-B14F-4D97-AF65-F5344CB8AC3E}">
        <p14:creationId xmlns:p14="http://schemas.microsoft.com/office/powerpoint/2010/main" val="2136137678"/>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410765" y="688421"/>
            <a:ext cx="10515600" cy="841591"/>
          </a:xfrm>
        </p:spPr>
        <p:txBody>
          <a:bodyPr anchor="t">
            <a:normAutofit fontScale="90000"/>
          </a:bodyPr>
          <a:lstStyle/>
          <a:p>
            <a:r>
              <a:rPr lang="en-US">
                <a:cs typeface="Arial"/>
              </a:rPr>
              <a:t>Remote Placement Community Partner Tools</a:t>
            </a: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198B332-7C06-C997-2907-3E3707FC24CB}"/>
              </a:ext>
            </a:extLst>
          </p:cNvPr>
          <p:cNvSpPr txBox="1"/>
          <p:nvPr/>
        </p:nvSpPr>
        <p:spPr>
          <a:xfrm>
            <a:off x="1586507" y="3423047"/>
            <a:ext cx="484286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hlinkClick r:id="rId2"/>
              </a:rPr>
              <a:t>Remote Placement Information Guide</a:t>
            </a:r>
            <a:endParaRPr lang="en-US" sz="2000">
              <a:cs typeface="Arial"/>
            </a:endParaRPr>
          </a:p>
          <a:p>
            <a:endParaRPr lang="en-US">
              <a:cs typeface="Arial"/>
            </a:endParaRPr>
          </a:p>
        </p:txBody>
      </p:sp>
      <p:pic>
        <p:nvPicPr>
          <p:cNvPr id="6" name="Picture 5" descr="A group of children sitting on grass&#10;&#10;Description automatically generated">
            <a:extLst>
              <a:ext uri="{FF2B5EF4-FFF2-40B4-BE49-F238E27FC236}">
                <a16:creationId xmlns:a16="http://schemas.microsoft.com/office/drawing/2014/main" id="{8F3312B7-6ED8-D502-163D-46742A653F41}"/>
              </a:ext>
            </a:extLst>
          </p:cNvPr>
          <p:cNvPicPr>
            <a:picLocks noChangeAspect="1"/>
          </p:cNvPicPr>
          <p:nvPr/>
        </p:nvPicPr>
        <p:blipFill>
          <a:blip r:embed="rId3"/>
          <a:stretch>
            <a:fillRect/>
          </a:stretch>
        </p:blipFill>
        <p:spPr>
          <a:xfrm>
            <a:off x="7617618" y="1424928"/>
            <a:ext cx="4231481" cy="5341646"/>
          </a:xfrm>
          <a:prstGeom prst="rect">
            <a:avLst/>
          </a:prstGeom>
        </p:spPr>
      </p:pic>
    </p:spTree>
    <p:extLst>
      <p:ext uri="{BB962C8B-B14F-4D97-AF65-F5344CB8AC3E}">
        <p14:creationId xmlns:p14="http://schemas.microsoft.com/office/powerpoint/2010/main" val="1033281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37AC-173E-4C4A-9AC0-529D7189A293}"/>
              </a:ext>
            </a:extLst>
          </p:cNvPr>
          <p:cNvSpPr>
            <a:spLocks noGrp="1"/>
          </p:cNvSpPr>
          <p:nvPr>
            <p:ph type="title"/>
          </p:nvPr>
        </p:nvSpPr>
        <p:spPr>
          <a:xfrm>
            <a:off x="3121924" y="1639086"/>
            <a:ext cx="6983610" cy="3428999"/>
          </a:xfrm>
        </p:spPr>
        <p:txBody>
          <a:bodyPr/>
          <a:lstStyle/>
          <a:p>
            <a:r>
              <a:rPr lang="en-US"/>
              <a:t>Refugee Welcome Collective</a:t>
            </a:r>
          </a:p>
        </p:txBody>
      </p:sp>
    </p:spTree>
    <p:extLst>
      <p:ext uri="{BB962C8B-B14F-4D97-AF65-F5344CB8AC3E}">
        <p14:creationId xmlns:p14="http://schemas.microsoft.com/office/powerpoint/2010/main" val="2443510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FE35-83B7-8747-9BEF-0D6446F3B2F7}"/>
              </a:ext>
            </a:extLst>
          </p:cNvPr>
          <p:cNvSpPr>
            <a:spLocks noGrp="1"/>
          </p:cNvSpPr>
          <p:nvPr>
            <p:ph type="title"/>
          </p:nvPr>
        </p:nvSpPr>
        <p:spPr>
          <a:xfrm>
            <a:off x="8426824" y="3500341"/>
            <a:ext cx="2581767" cy="2622177"/>
          </a:xfrm>
        </p:spPr>
        <p:txBody>
          <a:bodyPr>
            <a:normAutofit fontScale="90000"/>
          </a:bodyPr>
          <a:lstStyle/>
          <a:p>
            <a:pPr fontAlgn="base"/>
            <a:r>
              <a:rPr lang="en-US" sz="2650" b="0">
                <a:solidFill>
                  <a:srgbClr val="FFD3BF"/>
                </a:solidFill>
                <a:latin typeface="Roboto"/>
                <a:ea typeface="Roboto"/>
                <a:cs typeface="Roboto"/>
              </a:rPr>
              <a:t>WHO WE ARE</a:t>
            </a:r>
            <a:br>
              <a:rPr lang="en-US" sz="1500" b="0"/>
            </a:br>
            <a:br>
              <a:rPr lang="en-US" sz="1500" b="0"/>
            </a:br>
            <a:r>
              <a:rPr lang="en-US" sz="1300" b="0">
                <a:latin typeface="Roboto"/>
                <a:ea typeface="Roboto"/>
                <a:cs typeface="Roboto"/>
              </a:rPr>
              <a:t>The Refugee Welcome Collective (RWC) is a Community Sponsorship (CS) Technical Assistance (TA) provider.</a:t>
            </a:r>
            <a:br>
              <a:rPr lang="en-US" sz="1300" b="0"/>
            </a:br>
            <a:br>
              <a:rPr lang="en-US" sz="1300" b="0"/>
            </a:br>
            <a:r>
              <a:rPr lang="en-US" sz="1300" b="0">
                <a:latin typeface="Roboto"/>
                <a:ea typeface="Roboto"/>
                <a:cs typeface="Roboto"/>
              </a:rPr>
              <a:t>We aim to improve outcomes for refugees resettled through the U.S. Refugee Admissions Program by building capacity and expanding community sponsorship.</a:t>
            </a:r>
            <a:br>
              <a:rPr lang="en-US" sz="750" b="0"/>
            </a:br>
            <a:endParaRPr lang="en-US" sz="3000"/>
          </a:p>
        </p:txBody>
      </p:sp>
      <p:pic>
        <p:nvPicPr>
          <p:cNvPr id="11" name="Picture Placeholder 10">
            <a:extLst>
              <a:ext uri="{FF2B5EF4-FFF2-40B4-BE49-F238E27FC236}">
                <a16:creationId xmlns:a16="http://schemas.microsoft.com/office/drawing/2014/main" id="{64D7E0E2-65E9-4695-B34E-6E0A5F78F704}"/>
              </a:ext>
            </a:extLst>
          </p:cNvPr>
          <p:cNvPicPr>
            <a:picLocks noGrp="1" noChangeAspect="1"/>
          </p:cNvPicPr>
          <p:nvPr>
            <p:ph type="pic" sz="quarter" idx="10"/>
          </p:nvPr>
        </p:nvPicPr>
        <p:blipFill>
          <a:blip r:embed="rId2"/>
          <a:srcRect l="14750" r="14750"/>
          <a:stretch/>
        </p:blipFill>
        <p:spPr>
          <a:xfrm>
            <a:off x="-1" y="1001525"/>
            <a:ext cx="8061513" cy="5038446"/>
          </a:xfrm>
        </p:spPr>
      </p:pic>
      <p:sp>
        <p:nvSpPr>
          <p:cNvPr id="9" name="TextBox 8">
            <a:extLst>
              <a:ext uri="{FF2B5EF4-FFF2-40B4-BE49-F238E27FC236}">
                <a16:creationId xmlns:a16="http://schemas.microsoft.com/office/drawing/2014/main" id="{6E00D1E6-0C8B-895E-99B1-072E1EB39FB8}"/>
              </a:ext>
            </a:extLst>
          </p:cNvPr>
          <p:cNvSpPr txBox="1"/>
          <p:nvPr/>
        </p:nvSpPr>
        <p:spPr>
          <a:xfrm>
            <a:off x="3048000" y="3275112"/>
            <a:ext cx="6096000" cy="323165"/>
          </a:xfrm>
          <a:prstGeom prst="rect">
            <a:avLst/>
          </a:prstGeom>
          <a:noFill/>
        </p:spPr>
        <p:txBody>
          <a:bodyPr wrap="square">
            <a:spAutoFit/>
          </a:bodyPr>
          <a:lstStyle/>
          <a:p>
            <a:r>
              <a:rPr lang="en-US" sz="1500"/>
              <a:t> </a:t>
            </a:r>
          </a:p>
        </p:txBody>
      </p:sp>
      <p:sp>
        <p:nvSpPr>
          <p:cNvPr id="12" name="TextBox 11">
            <a:extLst>
              <a:ext uri="{FF2B5EF4-FFF2-40B4-BE49-F238E27FC236}">
                <a16:creationId xmlns:a16="http://schemas.microsoft.com/office/drawing/2014/main" id="{3ACBCD8F-C2C2-BB80-D462-F111E74AF199}"/>
              </a:ext>
            </a:extLst>
          </p:cNvPr>
          <p:cNvSpPr txBox="1"/>
          <p:nvPr/>
        </p:nvSpPr>
        <p:spPr>
          <a:xfrm>
            <a:off x="3048000" y="3275112"/>
            <a:ext cx="6096000" cy="323165"/>
          </a:xfrm>
          <a:prstGeom prst="rect">
            <a:avLst/>
          </a:prstGeom>
          <a:noFill/>
        </p:spPr>
        <p:txBody>
          <a:bodyPr wrap="square">
            <a:spAutoFit/>
          </a:bodyPr>
          <a:lstStyle/>
          <a:p>
            <a:r>
              <a:rPr lang="en-US" sz="1500"/>
              <a:t> </a:t>
            </a:r>
          </a:p>
        </p:txBody>
      </p:sp>
    </p:spTree>
    <p:extLst>
      <p:ext uri="{BB962C8B-B14F-4D97-AF65-F5344CB8AC3E}">
        <p14:creationId xmlns:p14="http://schemas.microsoft.com/office/powerpoint/2010/main" val="1954614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posing for the camera&#10;&#10;Description automatically generated">
            <a:extLst>
              <a:ext uri="{FF2B5EF4-FFF2-40B4-BE49-F238E27FC236}">
                <a16:creationId xmlns:a16="http://schemas.microsoft.com/office/drawing/2014/main" id="{AB479F35-A5B6-455F-ABB3-095126EF8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TextBox 1">
            <a:extLst>
              <a:ext uri="{FF2B5EF4-FFF2-40B4-BE49-F238E27FC236}">
                <a16:creationId xmlns:a16="http://schemas.microsoft.com/office/drawing/2014/main" id="{A1D80535-6597-438F-B165-8956B51668E2}"/>
              </a:ext>
            </a:extLst>
          </p:cNvPr>
          <p:cNvSpPr txBox="1"/>
          <p:nvPr/>
        </p:nvSpPr>
        <p:spPr>
          <a:xfrm>
            <a:off x="1067104" y="1961260"/>
            <a:ext cx="5863389" cy="4154984"/>
          </a:xfrm>
          <a:prstGeom prst="rect">
            <a:avLst/>
          </a:prstGeom>
          <a:noFill/>
        </p:spPr>
        <p:txBody>
          <a:bodyPr wrap="square" rtlCol="0">
            <a:spAutoFit/>
          </a:bodyPr>
          <a:lstStyle/>
          <a:p>
            <a:pPr defTabSz="914363" fontAlgn="base"/>
            <a:r>
              <a:rPr lang="en-US" sz="3200" b="1">
                <a:solidFill>
                  <a:prstClr val="black"/>
                </a:solidFill>
                <a:latin typeface="Helvetica LT Std" panose="020B0504020202020204" pitchFamily="34" charset="0"/>
              </a:rPr>
              <a:t>Church World Service </a:t>
            </a:r>
          </a:p>
          <a:p>
            <a:pPr defTabSz="914363" fontAlgn="base"/>
            <a:r>
              <a:rPr lang="en-US" sz="2800">
                <a:solidFill>
                  <a:prstClr val="black"/>
                </a:solidFill>
                <a:latin typeface="Helvetica LT Std" panose="020B0504020202020204" pitchFamily="34" charset="0"/>
              </a:rPr>
              <a:t>is a faith-based organization transforming communities </a:t>
            </a:r>
            <a:br>
              <a:rPr lang="en-US" sz="2800">
                <a:solidFill>
                  <a:prstClr val="black"/>
                </a:solidFill>
                <a:latin typeface="Helvetica LT Std" panose="020B0504020202020204" pitchFamily="34" charset="0"/>
              </a:rPr>
            </a:br>
            <a:r>
              <a:rPr lang="en-US" sz="2800">
                <a:solidFill>
                  <a:prstClr val="black"/>
                </a:solidFill>
                <a:latin typeface="Helvetica LT Std" panose="020B0504020202020204" pitchFamily="34" charset="0"/>
              </a:rPr>
              <a:t>around the globe through </a:t>
            </a:r>
          </a:p>
          <a:p>
            <a:pPr defTabSz="914363" fontAlgn="base"/>
            <a:r>
              <a:rPr lang="en-US" sz="2800">
                <a:solidFill>
                  <a:prstClr val="black"/>
                </a:solidFill>
                <a:latin typeface="Helvetica LT Std" panose="020B0504020202020204" pitchFamily="34" charset="0"/>
              </a:rPr>
              <a:t>just and sustainable </a:t>
            </a:r>
          </a:p>
          <a:p>
            <a:pPr defTabSz="914363" fontAlgn="base"/>
            <a:r>
              <a:rPr lang="en-US" sz="2800">
                <a:solidFill>
                  <a:prstClr val="black"/>
                </a:solidFill>
                <a:latin typeface="Helvetica LT Std" panose="020B0504020202020204" pitchFamily="34" charset="0"/>
              </a:rPr>
              <a:t>responses to hunger, </a:t>
            </a:r>
            <a:br>
              <a:rPr lang="en-US" sz="2800">
                <a:solidFill>
                  <a:prstClr val="black"/>
                </a:solidFill>
                <a:latin typeface="Helvetica LT Std" panose="020B0504020202020204" pitchFamily="34" charset="0"/>
              </a:rPr>
            </a:br>
            <a:r>
              <a:rPr lang="en-US" sz="2800">
                <a:solidFill>
                  <a:prstClr val="black"/>
                </a:solidFill>
                <a:latin typeface="Helvetica LT Std" panose="020B0504020202020204" pitchFamily="34" charset="0"/>
              </a:rPr>
              <a:t>poverty, displacement </a:t>
            </a:r>
            <a:br>
              <a:rPr lang="en-US" sz="2800">
                <a:solidFill>
                  <a:prstClr val="black"/>
                </a:solidFill>
                <a:latin typeface="Helvetica LT Std" panose="020B0504020202020204" pitchFamily="34" charset="0"/>
              </a:rPr>
            </a:br>
            <a:r>
              <a:rPr lang="en-US" sz="2800">
                <a:solidFill>
                  <a:prstClr val="black"/>
                </a:solidFill>
                <a:latin typeface="Helvetica LT Std" panose="020B0504020202020204" pitchFamily="34" charset="0"/>
              </a:rPr>
              <a:t>and disaster.</a:t>
            </a:r>
          </a:p>
          <a:p>
            <a:pPr defTabSz="914363"/>
            <a:br>
              <a:rPr lang="en-US">
                <a:solidFill>
                  <a:prstClr val="black"/>
                </a:solidFill>
                <a:latin typeface="Calibri" panose="020F0502020204030204"/>
              </a:rPr>
            </a:br>
            <a:endParaRPr lang="en-US">
              <a:solidFill>
                <a:prstClr val="black"/>
              </a:solidFill>
              <a:latin typeface="Calibri" panose="020F0502020204030204"/>
            </a:endParaRPr>
          </a:p>
        </p:txBody>
      </p:sp>
    </p:spTree>
    <p:extLst>
      <p:ext uri="{BB962C8B-B14F-4D97-AF65-F5344CB8AC3E}">
        <p14:creationId xmlns:p14="http://schemas.microsoft.com/office/powerpoint/2010/main" val="591431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FE35-83B7-8747-9BEF-0D6446F3B2F7}"/>
              </a:ext>
            </a:extLst>
          </p:cNvPr>
          <p:cNvSpPr>
            <a:spLocks noGrp="1"/>
          </p:cNvSpPr>
          <p:nvPr>
            <p:ph type="title"/>
          </p:nvPr>
        </p:nvSpPr>
        <p:spPr>
          <a:xfrm>
            <a:off x="8415618" y="3543161"/>
            <a:ext cx="2581767" cy="2622177"/>
          </a:xfrm>
        </p:spPr>
        <p:txBody>
          <a:bodyPr>
            <a:normAutofit fontScale="90000"/>
          </a:bodyPr>
          <a:lstStyle/>
          <a:p>
            <a:pPr rtl="0" fontAlgn="base"/>
            <a:r>
              <a:rPr lang="en-US" sz="2650" b="0">
                <a:solidFill>
                  <a:srgbClr val="FFD3BF"/>
                </a:solidFill>
                <a:latin typeface="Roboto"/>
                <a:ea typeface="Roboto"/>
                <a:cs typeface="Roboto"/>
              </a:rPr>
              <a:t>WHAT WE DO</a:t>
            </a:r>
            <a:br>
              <a:rPr lang="en-US" sz="1500" b="0"/>
            </a:br>
            <a:br>
              <a:rPr lang="en-US" sz="1500" b="0"/>
            </a:br>
            <a:r>
              <a:rPr lang="en-US" sz="1300" b="0">
                <a:latin typeface="Roboto"/>
                <a:ea typeface="Roboto"/>
                <a:cs typeface="Roboto"/>
              </a:rPr>
              <a:t>In-depth Training Programs​</a:t>
            </a:r>
            <a:br>
              <a:rPr lang="en-US" sz="1300" b="0"/>
            </a:br>
            <a:r>
              <a:rPr lang="en-US" sz="1300" b="0">
                <a:latin typeface="Roboto"/>
                <a:ea typeface="Roboto"/>
                <a:cs typeface="Roboto"/>
              </a:rPr>
              <a:t>Technical Assistance ​</a:t>
            </a:r>
            <a:br>
              <a:rPr lang="en-US" sz="1300" b="0"/>
            </a:br>
            <a:r>
              <a:rPr lang="en-US" sz="1300" b="0">
                <a:latin typeface="Roboto"/>
                <a:ea typeface="Roboto"/>
                <a:cs typeface="Roboto"/>
              </a:rPr>
              <a:t>Tools and Resources ​</a:t>
            </a:r>
            <a:br>
              <a:rPr lang="en-US" sz="1300" b="0"/>
            </a:br>
            <a:r>
              <a:rPr lang="en-US" sz="1300" b="0">
                <a:latin typeface="Roboto"/>
                <a:ea typeface="Roboto"/>
                <a:cs typeface="Roboto"/>
              </a:rPr>
              <a:t>Knowledge Sharing for sponsors, community sponsorship staff, refugees, volunteers, community, and institutional partners across nine national resettlement agencies and their affiliated organizations.</a:t>
            </a:r>
            <a:br>
              <a:rPr lang="en-US" sz="750" b="0"/>
            </a:br>
            <a:endParaRPr lang="en-US" sz="3000"/>
          </a:p>
        </p:txBody>
      </p:sp>
      <p:sp>
        <p:nvSpPr>
          <p:cNvPr id="9" name="TextBox 8">
            <a:extLst>
              <a:ext uri="{FF2B5EF4-FFF2-40B4-BE49-F238E27FC236}">
                <a16:creationId xmlns:a16="http://schemas.microsoft.com/office/drawing/2014/main" id="{6E00D1E6-0C8B-895E-99B1-072E1EB39FB8}"/>
              </a:ext>
            </a:extLst>
          </p:cNvPr>
          <p:cNvSpPr txBox="1"/>
          <p:nvPr/>
        </p:nvSpPr>
        <p:spPr>
          <a:xfrm>
            <a:off x="3048000" y="3275112"/>
            <a:ext cx="6096000" cy="323165"/>
          </a:xfrm>
          <a:prstGeom prst="rect">
            <a:avLst/>
          </a:prstGeom>
          <a:noFill/>
        </p:spPr>
        <p:txBody>
          <a:bodyPr wrap="square">
            <a:spAutoFit/>
          </a:bodyPr>
          <a:lstStyle/>
          <a:p>
            <a:r>
              <a:rPr lang="en-US" sz="1500"/>
              <a:t> </a:t>
            </a:r>
          </a:p>
        </p:txBody>
      </p:sp>
      <p:sp>
        <p:nvSpPr>
          <p:cNvPr id="12" name="TextBox 11">
            <a:extLst>
              <a:ext uri="{FF2B5EF4-FFF2-40B4-BE49-F238E27FC236}">
                <a16:creationId xmlns:a16="http://schemas.microsoft.com/office/drawing/2014/main" id="{3ACBCD8F-C2C2-BB80-D462-F111E74AF199}"/>
              </a:ext>
            </a:extLst>
          </p:cNvPr>
          <p:cNvSpPr txBox="1"/>
          <p:nvPr/>
        </p:nvSpPr>
        <p:spPr>
          <a:xfrm>
            <a:off x="3048000" y="3275112"/>
            <a:ext cx="6096000" cy="323165"/>
          </a:xfrm>
          <a:prstGeom prst="rect">
            <a:avLst/>
          </a:prstGeom>
          <a:noFill/>
        </p:spPr>
        <p:txBody>
          <a:bodyPr wrap="square">
            <a:spAutoFit/>
          </a:bodyPr>
          <a:lstStyle/>
          <a:p>
            <a:r>
              <a:rPr lang="en-US" sz="1500"/>
              <a:t> </a:t>
            </a:r>
          </a:p>
        </p:txBody>
      </p:sp>
      <p:pic>
        <p:nvPicPr>
          <p:cNvPr id="3" name="Picture 2">
            <a:extLst>
              <a:ext uri="{FF2B5EF4-FFF2-40B4-BE49-F238E27FC236}">
                <a16:creationId xmlns:a16="http://schemas.microsoft.com/office/drawing/2014/main" id="{EFAB943A-AAA6-AFF9-CF2A-14387267D349}"/>
              </a:ext>
            </a:extLst>
          </p:cNvPr>
          <p:cNvPicPr>
            <a:picLocks noChangeAspect="1"/>
          </p:cNvPicPr>
          <p:nvPr/>
        </p:nvPicPr>
        <p:blipFill>
          <a:blip r:embed="rId2"/>
          <a:stretch>
            <a:fillRect/>
          </a:stretch>
        </p:blipFill>
        <p:spPr>
          <a:xfrm>
            <a:off x="0" y="1023938"/>
            <a:ext cx="8061513" cy="5038445"/>
          </a:xfrm>
          <a:prstGeom prst="rect">
            <a:avLst/>
          </a:prstGeom>
        </p:spPr>
      </p:pic>
    </p:spTree>
    <p:extLst>
      <p:ext uri="{BB962C8B-B14F-4D97-AF65-F5344CB8AC3E}">
        <p14:creationId xmlns:p14="http://schemas.microsoft.com/office/powerpoint/2010/main" val="2039690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FE35-83B7-8747-9BEF-0D6446F3B2F7}"/>
              </a:ext>
            </a:extLst>
          </p:cNvPr>
          <p:cNvSpPr>
            <a:spLocks noGrp="1"/>
          </p:cNvSpPr>
          <p:nvPr>
            <p:ph type="title"/>
          </p:nvPr>
        </p:nvSpPr>
        <p:spPr>
          <a:xfrm>
            <a:off x="8292354" y="3737323"/>
            <a:ext cx="2532528" cy="2622177"/>
          </a:xfrm>
        </p:spPr>
        <p:txBody>
          <a:bodyPr>
            <a:normAutofit/>
          </a:bodyPr>
          <a:lstStyle/>
          <a:p>
            <a:pPr rtl="0" fontAlgn="base"/>
            <a:r>
              <a:rPr lang="en-US" sz="2667" b="0">
                <a:solidFill>
                  <a:srgbClr val="FFD3BF"/>
                </a:solidFill>
              </a:rPr>
              <a:t>HOW WE DO IT</a:t>
            </a:r>
            <a:br>
              <a:rPr lang="en-US" sz="1500" b="0"/>
            </a:br>
            <a:br>
              <a:rPr lang="en-US" sz="1500" b="0"/>
            </a:br>
            <a:r>
              <a:rPr lang="en-US" sz="1333" b="0"/>
              <a:t>We work closely with national and local resettlement agencies, sponsors, volunteers, and refugees paired with sponsors through our Collective to identify needs, develop tools, resources, and set priority areas. </a:t>
            </a:r>
            <a:br>
              <a:rPr lang="en-US" sz="750" b="0"/>
            </a:br>
            <a:endParaRPr lang="en-US" sz="3000"/>
          </a:p>
        </p:txBody>
      </p:sp>
      <p:sp>
        <p:nvSpPr>
          <p:cNvPr id="9" name="TextBox 8">
            <a:extLst>
              <a:ext uri="{FF2B5EF4-FFF2-40B4-BE49-F238E27FC236}">
                <a16:creationId xmlns:a16="http://schemas.microsoft.com/office/drawing/2014/main" id="{6E00D1E6-0C8B-895E-99B1-072E1EB39FB8}"/>
              </a:ext>
            </a:extLst>
          </p:cNvPr>
          <p:cNvSpPr txBox="1"/>
          <p:nvPr/>
        </p:nvSpPr>
        <p:spPr>
          <a:xfrm>
            <a:off x="3048000" y="3275112"/>
            <a:ext cx="6096000" cy="323165"/>
          </a:xfrm>
          <a:prstGeom prst="rect">
            <a:avLst/>
          </a:prstGeom>
          <a:noFill/>
        </p:spPr>
        <p:txBody>
          <a:bodyPr wrap="square">
            <a:spAutoFit/>
          </a:bodyPr>
          <a:lstStyle/>
          <a:p>
            <a:r>
              <a:rPr lang="en-US" sz="1500"/>
              <a:t> </a:t>
            </a:r>
          </a:p>
        </p:txBody>
      </p:sp>
      <p:sp>
        <p:nvSpPr>
          <p:cNvPr id="12" name="TextBox 11">
            <a:extLst>
              <a:ext uri="{FF2B5EF4-FFF2-40B4-BE49-F238E27FC236}">
                <a16:creationId xmlns:a16="http://schemas.microsoft.com/office/drawing/2014/main" id="{3ACBCD8F-C2C2-BB80-D462-F111E74AF199}"/>
              </a:ext>
            </a:extLst>
          </p:cNvPr>
          <p:cNvSpPr txBox="1"/>
          <p:nvPr/>
        </p:nvSpPr>
        <p:spPr>
          <a:xfrm>
            <a:off x="3048000" y="3275112"/>
            <a:ext cx="6096000" cy="323165"/>
          </a:xfrm>
          <a:prstGeom prst="rect">
            <a:avLst/>
          </a:prstGeom>
          <a:noFill/>
        </p:spPr>
        <p:txBody>
          <a:bodyPr wrap="square">
            <a:spAutoFit/>
          </a:bodyPr>
          <a:lstStyle/>
          <a:p>
            <a:r>
              <a:rPr lang="en-US" sz="1500"/>
              <a:t> </a:t>
            </a:r>
          </a:p>
        </p:txBody>
      </p:sp>
      <p:sp>
        <p:nvSpPr>
          <p:cNvPr id="5" name="Picture Placeholder 4">
            <a:extLst>
              <a:ext uri="{FF2B5EF4-FFF2-40B4-BE49-F238E27FC236}">
                <a16:creationId xmlns:a16="http://schemas.microsoft.com/office/drawing/2014/main" id="{3E1336B3-5584-92C3-E920-05ED271ED07A}"/>
              </a:ext>
            </a:extLst>
          </p:cNvPr>
          <p:cNvSpPr>
            <a:spLocks noGrp="1"/>
          </p:cNvSpPr>
          <p:nvPr>
            <p:ph type="pic" sz="quarter" idx="10"/>
          </p:nvPr>
        </p:nvSpPr>
        <p:spPr>
          <a:xfrm>
            <a:off x="0" y="1535207"/>
            <a:ext cx="6096000" cy="3810000"/>
          </a:xfrm>
        </p:spPr>
        <p:txBody>
          <a:bodyPr/>
          <a:lstStyle/>
          <a:p>
            <a:endParaRPr lang="en-US"/>
          </a:p>
        </p:txBody>
      </p:sp>
      <p:pic>
        <p:nvPicPr>
          <p:cNvPr id="4" name="Picture 3">
            <a:extLst>
              <a:ext uri="{FF2B5EF4-FFF2-40B4-BE49-F238E27FC236}">
                <a16:creationId xmlns:a16="http://schemas.microsoft.com/office/drawing/2014/main" id="{4FEFFE28-46F1-27BC-2930-DE91B1779DBC}"/>
              </a:ext>
            </a:extLst>
          </p:cNvPr>
          <p:cNvPicPr>
            <a:picLocks noChangeAspect="1"/>
          </p:cNvPicPr>
          <p:nvPr/>
        </p:nvPicPr>
        <p:blipFill>
          <a:blip r:embed="rId2"/>
          <a:stretch>
            <a:fillRect/>
          </a:stretch>
        </p:blipFill>
        <p:spPr>
          <a:xfrm>
            <a:off x="0" y="930975"/>
            <a:ext cx="8029543" cy="5018464"/>
          </a:xfrm>
          <a:prstGeom prst="rect">
            <a:avLst/>
          </a:prstGeom>
        </p:spPr>
      </p:pic>
    </p:spTree>
    <p:extLst>
      <p:ext uri="{BB962C8B-B14F-4D97-AF65-F5344CB8AC3E}">
        <p14:creationId xmlns:p14="http://schemas.microsoft.com/office/powerpoint/2010/main" val="4169752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erson smiling for the camera&#10;&#10;Description automatically generated with medium confidence">
            <a:extLst>
              <a:ext uri="{FF2B5EF4-FFF2-40B4-BE49-F238E27FC236}">
                <a16:creationId xmlns:a16="http://schemas.microsoft.com/office/drawing/2014/main" id="{986C8A3C-05E3-42A3-BC96-899BD9DA03B9}"/>
              </a:ext>
            </a:extLst>
          </p:cNvPr>
          <p:cNvPicPr>
            <a:picLocks noChangeAspect="1"/>
          </p:cNvPicPr>
          <p:nvPr/>
        </p:nvPicPr>
        <p:blipFill rotWithShape="1">
          <a:blip r:embed="rId3"/>
          <a:srcRect l="24639" t="19745" r="21006" b="11046"/>
          <a:stretch/>
        </p:blipFill>
        <p:spPr>
          <a:xfrm>
            <a:off x="2998502" y="1385820"/>
            <a:ext cx="1261594" cy="1227255"/>
          </a:xfrm>
          <a:prstGeom prst="rect">
            <a:avLst/>
          </a:prstGeom>
        </p:spPr>
      </p:pic>
      <p:sp>
        <p:nvSpPr>
          <p:cNvPr id="2" name="Title 1">
            <a:extLst>
              <a:ext uri="{FF2B5EF4-FFF2-40B4-BE49-F238E27FC236}">
                <a16:creationId xmlns:a16="http://schemas.microsoft.com/office/drawing/2014/main" id="{604AFE35-83B7-8747-9BEF-0D6446F3B2F7}"/>
              </a:ext>
            </a:extLst>
          </p:cNvPr>
          <p:cNvSpPr>
            <a:spLocks noGrp="1"/>
          </p:cNvSpPr>
          <p:nvPr>
            <p:ph type="title"/>
          </p:nvPr>
        </p:nvSpPr>
        <p:spPr>
          <a:xfrm>
            <a:off x="6664384" y="1714500"/>
            <a:ext cx="3634108" cy="3429000"/>
          </a:xfrm>
        </p:spPr>
        <p:txBody>
          <a:bodyPr/>
          <a:lstStyle/>
          <a:p>
            <a:pPr fontAlgn="base"/>
            <a:r>
              <a:rPr lang="en-US" sz="2400" b="0">
                <a:solidFill>
                  <a:srgbClr val="FFD3BF"/>
                </a:solidFill>
                <a:cs typeface="Arial" panose="020B0604020202020204" pitchFamily="34" charset="0"/>
              </a:rPr>
              <a:t>OUR COLLECTIVE MEMBERS</a:t>
            </a:r>
            <a:br>
              <a:rPr lang="en-US" sz="1500" b="0">
                <a:cs typeface="Arial" panose="020B0604020202020204" pitchFamily="34" charset="0"/>
              </a:rPr>
            </a:br>
            <a:br>
              <a:rPr lang="en-US" sz="1500" b="0">
                <a:cs typeface="Arial" panose="020B0604020202020204" pitchFamily="34" charset="0"/>
              </a:rPr>
            </a:br>
            <a:r>
              <a:rPr lang="en-US" sz="1500" b="0">
                <a:cs typeface="Arial" panose="020B0604020202020204" pitchFamily="34" charset="0"/>
              </a:rPr>
              <a:t>Collective members are community sponsorship experts from national and local resettlement agencies located across the United States. </a:t>
            </a:r>
            <a:br>
              <a:rPr lang="en-US" sz="1500" b="0">
                <a:cs typeface="Arial" panose="020B0604020202020204" pitchFamily="34" charset="0"/>
              </a:rPr>
            </a:br>
            <a:br>
              <a:rPr lang="en-US" sz="1500" b="0">
                <a:cs typeface="Arial" panose="020B0604020202020204" pitchFamily="34" charset="0"/>
              </a:rPr>
            </a:br>
            <a:r>
              <a:rPr lang="en-US" sz="1500" b="0">
                <a:cs typeface="Arial" panose="020B0604020202020204" pitchFamily="34" charset="0"/>
              </a:rPr>
              <a:t>We have 19 members and are growing. Local members are from Ann Arbor, MI; Denver, CO; Kansas City, MO; Knoxville, TN; New Bern, NC; Northeast Kansas; Oakland, CA; Pittsburgh, PA; Raleigh, NC; and San Jose, CA.</a:t>
            </a:r>
            <a:br>
              <a:rPr lang="en-US" sz="1500">
                <a:latin typeface="Calibri" panose="020F0502020204030204" pitchFamily="34" charset="0"/>
                <a:ea typeface="Calibri" panose="020F0502020204030204" pitchFamily="34" charset="0"/>
                <a:cs typeface="Times New Roman" panose="02020603050405020304" pitchFamily="18" charset="0"/>
              </a:rPr>
            </a:br>
            <a:endParaRPr lang="en-US" sz="1500">
              <a:cs typeface="Arial" panose="020B0604020202020204" pitchFamily="34" charset="0"/>
            </a:endParaRPr>
          </a:p>
        </p:txBody>
      </p:sp>
      <p:pic>
        <p:nvPicPr>
          <p:cNvPr id="10" name="Picture Placeholder 9" descr="A person wearing glasses&#10;&#10;Description automatically generated with low confidence">
            <a:extLst>
              <a:ext uri="{FF2B5EF4-FFF2-40B4-BE49-F238E27FC236}">
                <a16:creationId xmlns:a16="http://schemas.microsoft.com/office/drawing/2014/main" id="{FB097D02-1D7F-4FAF-B6B1-C787BB3C19A7}"/>
              </a:ext>
            </a:extLst>
          </p:cNvPr>
          <p:cNvPicPr>
            <a:picLocks noGrp="1" noChangeAspect="1"/>
          </p:cNvPicPr>
          <p:nvPr>
            <p:ph type="pic" sz="quarter" idx="10"/>
          </p:nvPr>
        </p:nvPicPr>
        <p:blipFill rotWithShape="1">
          <a:blip r:embed="rId4"/>
          <a:srcRect l="11434" t="1909" r="3471" b="12544"/>
          <a:stretch/>
        </p:blipFill>
        <p:spPr bwMode="auto">
          <a:xfrm>
            <a:off x="3021039" y="2787016"/>
            <a:ext cx="1239057" cy="12455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icture containing person, clothing, posing, blue&#10;&#10;Description automatically generated">
            <a:extLst>
              <a:ext uri="{FF2B5EF4-FFF2-40B4-BE49-F238E27FC236}">
                <a16:creationId xmlns:a16="http://schemas.microsoft.com/office/drawing/2014/main" id="{85D9D623-D1AB-4D82-B414-A19C6A65E385}"/>
              </a:ext>
            </a:extLst>
          </p:cNvPr>
          <p:cNvPicPr>
            <a:picLocks noChangeAspect="1"/>
          </p:cNvPicPr>
          <p:nvPr/>
        </p:nvPicPr>
        <p:blipFill rotWithShape="1">
          <a:blip r:embed="rId5"/>
          <a:srcRect l="27100" t="8463" r="26150" b="54778"/>
          <a:stretch/>
        </p:blipFill>
        <p:spPr>
          <a:xfrm>
            <a:off x="4291160" y="4238009"/>
            <a:ext cx="1236459" cy="1215368"/>
          </a:xfrm>
          <a:prstGeom prst="rect">
            <a:avLst/>
          </a:prstGeom>
        </p:spPr>
      </p:pic>
      <p:sp>
        <p:nvSpPr>
          <p:cNvPr id="7" name="AutoShape 4">
            <a:extLst>
              <a:ext uri="{FF2B5EF4-FFF2-40B4-BE49-F238E27FC236}">
                <a16:creationId xmlns:a16="http://schemas.microsoft.com/office/drawing/2014/main" id="{EEC1AC57-D5D7-4365-928D-2CBD7BAC6827}"/>
              </a:ext>
            </a:extLst>
          </p:cNvPr>
          <p:cNvSpPr>
            <a:spLocks noChangeAspect="1" noChangeArrowheads="1"/>
          </p:cNvSpPr>
          <p:nvPr/>
        </p:nvSpPr>
        <p:spPr bwMode="auto">
          <a:xfrm>
            <a:off x="5969000" y="3302000"/>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sp>
        <p:nvSpPr>
          <p:cNvPr id="8" name="AutoShape 6">
            <a:extLst>
              <a:ext uri="{FF2B5EF4-FFF2-40B4-BE49-F238E27FC236}">
                <a16:creationId xmlns:a16="http://schemas.microsoft.com/office/drawing/2014/main" id="{C1C1C517-91C7-461D-AEDA-79B4CDD7590B}"/>
              </a:ext>
            </a:extLst>
          </p:cNvPr>
          <p:cNvSpPr>
            <a:spLocks noChangeAspect="1" noChangeArrowheads="1"/>
          </p:cNvSpPr>
          <p:nvPr/>
        </p:nvSpPr>
        <p:spPr bwMode="auto">
          <a:xfrm>
            <a:off x="6096000" y="3429000"/>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500"/>
          </a:p>
        </p:txBody>
      </p:sp>
      <p:pic>
        <p:nvPicPr>
          <p:cNvPr id="12" name="Picture 11" descr="A person with curly hair&#10;&#10;Description automatically generated with medium confidence">
            <a:extLst>
              <a:ext uri="{FF2B5EF4-FFF2-40B4-BE49-F238E27FC236}">
                <a16:creationId xmlns:a16="http://schemas.microsoft.com/office/drawing/2014/main" id="{DD5E60D1-E8A6-4824-981B-7BD00C5EAAD2}"/>
              </a:ext>
            </a:extLst>
          </p:cNvPr>
          <p:cNvPicPr>
            <a:picLocks noChangeAspect="1"/>
          </p:cNvPicPr>
          <p:nvPr/>
        </p:nvPicPr>
        <p:blipFill rotWithShape="1">
          <a:blip r:embed="rId6"/>
          <a:srcRect l="233" t="14972" b="21194"/>
          <a:stretch/>
        </p:blipFill>
        <p:spPr>
          <a:xfrm>
            <a:off x="210553" y="-23072"/>
            <a:ext cx="1253653" cy="1227685"/>
          </a:xfrm>
          <a:prstGeom prst="rect">
            <a:avLst/>
          </a:prstGeom>
        </p:spPr>
      </p:pic>
      <p:pic>
        <p:nvPicPr>
          <p:cNvPr id="14" name="Picture 13" descr="A person wearing glasses&#10;&#10;Description automatically generated with medium confidence">
            <a:extLst>
              <a:ext uri="{FF2B5EF4-FFF2-40B4-BE49-F238E27FC236}">
                <a16:creationId xmlns:a16="http://schemas.microsoft.com/office/drawing/2014/main" id="{C6FD6098-8D2B-4634-856B-D85F630C72A6}"/>
              </a:ext>
            </a:extLst>
          </p:cNvPr>
          <p:cNvPicPr>
            <a:picLocks noChangeAspect="1"/>
          </p:cNvPicPr>
          <p:nvPr/>
        </p:nvPicPr>
        <p:blipFill rotWithShape="1">
          <a:blip r:embed="rId7"/>
          <a:srcRect l="12787" b="34178"/>
          <a:stretch/>
        </p:blipFill>
        <p:spPr>
          <a:xfrm>
            <a:off x="2882113" y="5627353"/>
            <a:ext cx="1227587" cy="1235304"/>
          </a:xfrm>
          <a:prstGeom prst="rect">
            <a:avLst/>
          </a:prstGeom>
        </p:spPr>
      </p:pic>
      <p:pic>
        <p:nvPicPr>
          <p:cNvPr id="18" name="Picture 17" descr="A person smiling for the camera&#10;&#10;Description automatically generated with medium confidence">
            <a:extLst>
              <a:ext uri="{FF2B5EF4-FFF2-40B4-BE49-F238E27FC236}">
                <a16:creationId xmlns:a16="http://schemas.microsoft.com/office/drawing/2014/main" id="{7C137E3B-0C43-48A9-8914-8194A5D02B8C}"/>
              </a:ext>
            </a:extLst>
          </p:cNvPr>
          <p:cNvPicPr>
            <a:picLocks noChangeAspect="1"/>
          </p:cNvPicPr>
          <p:nvPr/>
        </p:nvPicPr>
        <p:blipFill rotWithShape="1">
          <a:blip r:embed="rId8"/>
          <a:srcRect l="21006" t="16605" r="12476" b="34447"/>
          <a:stretch/>
        </p:blipFill>
        <p:spPr>
          <a:xfrm>
            <a:off x="2848107" y="4216406"/>
            <a:ext cx="1261593" cy="1237811"/>
          </a:xfrm>
          <a:prstGeom prst="rect">
            <a:avLst/>
          </a:prstGeom>
        </p:spPr>
      </p:pic>
      <p:pic>
        <p:nvPicPr>
          <p:cNvPr id="20" name="Picture 19" descr="A picture containing person, person, lady, hair&#10;&#10;Description automatically generated">
            <a:extLst>
              <a:ext uri="{FF2B5EF4-FFF2-40B4-BE49-F238E27FC236}">
                <a16:creationId xmlns:a16="http://schemas.microsoft.com/office/drawing/2014/main" id="{04750EB7-ABA5-487C-9667-D19D48FBA233}"/>
              </a:ext>
            </a:extLst>
          </p:cNvPr>
          <p:cNvPicPr>
            <a:picLocks noChangeAspect="1"/>
          </p:cNvPicPr>
          <p:nvPr/>
        </p:nvPicPr>
        <p:blipFill rotWithShape="1">
          <a:blip r:embed="rId9"/>
          <a:srcRect t="35166" r="1035" b="19936"/>
          <a:stretch/>
        </p:blipFill>
        <p:spPr>
          <a:xfrm>
            <a:off x="148983" y="2781715"/>
            <a:ext cx="1264311" cy="1240219"/>
          </a:xfrm>
          <a:prstGeom prst="rect">
            <a:avLst/>
          </a:prstGeom>
        </p:spPr>
      </p:pic>
      <p:pic>
        <p:nvPicPr>
          <p:cNvPr id="22" name="Picture 21" descr="A person smiling for the camera&#10;&#10;Description automatically generated with medium confidence">
            <a:extLst>
              <a:ext uri="{FF2B5EF4-FFF2-40B4-BE49-F238E27FC236}">
                <a16:creationId xmlns:a16="http://schemas.microsoft.com/office/drawing/2014/main" id="{D8A81D6C-6333-4C9D-B727-8168832F5E8C}"/>
              </a:ext>
            </a:extLst>
          </p:cNvPr>
          <p:cNvPicPr>
            <a:picLocks noChangeAspect="1"/>
          </p:cNvPicPr>
          <p:nvPr/>
        </p:nvPicPr>
        <p:blipFill rotWithShape="1">
          <a:blip r:embed="rId10"/>
          <a:srcRect l="35534" t="7756" r="14617" b="27179"/>
          <a:stretch/>
        </p:blipFill>
        <p:spPr>
          <a:xfrm>
            <a:off x="3070206" y="-16163"/>
            <a:ext cx="1253653" cy="1227255"/>
          </a:xfrm>
          <a:prstGeom prst="rect">
            <a:avLst/>
          </a:prstGeom>
        </p:spPr>
      </p:pic>
      <p:pic>
        <p:nvPicPr>
          <p:cNvPr id="24" name="Picture 23" descr="A picture containing person, wall, indoor, smiling&#10;&#10;Description automatically generated">
            <a:extLst>
              <a:ext uri="{FF2B5EF4-FFF2-40B4-BE49-F238E27FC236}">
                <a16:creationId xmlns:a16="http://schemas.microsoft.com/office/drawing/2014/main" id="{03BA176F-8C1C-459D-AAD9-A9B222DF8D6C}"/>
              </a:ext>
            </a:extLst>
          </p:cNvPr>
          <p:cNvPicPr>
            <a:picLocks noChangeAspect="1"/>
          </p:cNvPicPr>
          <p:nvPr/>
        </p:nvPicPr>
        <p:blipFill rotWithShape="1">
          <a:blip r:embed="rId11"/>
          <a:srcRect l="19484" t="1413" r="14043" b="22648"/>
          <a:stretch/>
        </p:blipFill>
        <p:spPr>
          <a:xfrm>
            <a:off x="211546" y="1374972"/>
            <a:ext cx="1261593" cy="1230363"/>
          </a:xfrm>
          <a:prstGeom prst="rect">
            <a:avLst/>
          </a:prstGeom>
        </p:spPr>
      </p:pic>
      <p:pic>
        <p:nvPicPr>
          <p:cNvPr id="16" name="Picture 15" descr="A person smiling for the camera&#10;&#10;Description automatically generated with medium confidence">
            <a:extLst>
              <a:ext uri="{FF2B5EF4-FFF2-40B4-BE49-F238E27FC236}">
                <a16:creationId xmlns:a16="http://schemas.microsoft.com/office/drawing/2014/main" id="{613BED0C-1BD1-41F1-9A1C-451FC621194B}"/>
              </a:ext>
            </a:extLst>
          </p:cNvPr>
          <p:cNvPicPr>
            <a:picLocks noChangeAspect="1"/>
          </p:cNvPicPr>
          <p:nvPr/>
        </p:nvPicPr>
        <p:blipFill rotWithShape="1">
          <a:blip r:embed="rId12"/>
          <a:srcRect l="12599" t="5948" r="13644" b="20294"/>
          <a:stretch/>
        </p:blipFill>
        <p:spPr>
          <a:xfrm>
            <a:off x="1591812" y="2787015"/>
            <a:ext cx="1256001" cy="1256001"/>
          </a:xfrm>
          <a:prstGeom prst="rect">
            <a:avLst/>
          </a:prstGeom>
        </p:spPr>
      </p:pic>
      <p:pic>
        <p:nvPicPr>
          <p:cNvPr id="26" name="Picture 25" descr="A person talking on a cell phone&#10;&#10;Description automatically generated with medium confidence">
            <a:extLst>
              <a:ext uri="{FF2B5EF4-FFF2-40B4-BE49-F238E27FC236}">
                <a16:creationId xmlns:a16="http://schemas.microsoft.com/office/drawing/2014/main" id="{386831A5-A617-4364-96DE-CF52E76A9B55}"/>
              </a:ext>
            </a:extLst>
          </p:cNvPr>
          <p:cNvPicPr>
            <a:picLocks noChangeAspect="1"/>
          </p:cNvPicPr>
          <p:nvPr/>
        </p:nvPicPr>
        <p:blipFill rotWithShape="1">
          <a:blip r:embed="rId13"/>
          <a:srcRect l="6445" t="10627" r="7567" b="32930"/>
          <a:stretch/>
        </p:blipFill>
        <p:spPr>
          <a:xfrm>
            <a:off x="1648190" y="-16163"/>
            <a:ext cx="1253652" cy="1225354"/>
          </a:xfrm>
          <a:prstGeom prst="rect">
            <a:avLst/>
          </a:prstGeom>
        </p:spPr>
      </p:pic>
      <p:pic>
        <p:nvPicPr>
          <p:cNvPr id="28" name="Picture 27" descr="A person with long blonde hair&#10;&#10;Description automatically generated with low confidence">
            <a:extLst>
              <a:ext uri="{FF2B5EF4-FFF2-40B4-BE49-F238E27FC236}">
                <a16:creationId xmlns:a16="http://schemas.microsoft.com/office/drawing/2014/main" id="{D3B2023D-76EA-4AD6-BCAA-43F3D35F78F8}"/>
              </a:ext>
            </a:extLst>
          </p:cNvPr>
          <p:cNvPicPr>
            <a:picLocks noChangeAspect="1"/>
          </p:cNvPicPr>
          <p:nvPr/>
        </p:nvPicPr>
        <p:blipFill rotWithShape="1">
          <a:blip r:embed="rId14"/>
          <a:srcRect l="21570" t="636" r="6915" b="26065"/>
          <a:stretch/>
        </p:blipFill>
        <p:spPr>
          <a:xfrm>
            <a:off x="4287213" y="2781714"/>
            <a:ext cx="1236458" cy="1269923"/>
          </a:xfrm>
          <a:prstGeom prst="rect">
            <a:avLst/>
          </a:prstGeom>
        </p:spPr>
      </p:pic>
      <p:pic>
        <p:nvPicPr>
          <p:cNvPr id="30" name="Picture 29" descr="A person smiling at the camera&#10;&#10;Description automatically generated with low confidence">
            <a:extLst>
              <a:ext uri="{FF2B5EF4-FFF2-40B4-BE49-F238E27FC236}">
                <a16:creationId xmlns:a16="http://schemas.microsoft.com/office/drawing/2014/main" id="{8B5FEAAB-6976-472F-9F5A-6AE80005C50B}"/>
              </a:ext>
            </a:extLst>
          </p:cNvPr>
          <p:cNvPicPr>
            <a:picLocks noChangeAspect="1"/>
          </p:cNvPicPr>
          <p:nvPr/>
        </p:nvPicPr>
        <p:blipFill rotWithShape="1">
          <a:blip r:embed="rId15"/>
          <a:srcRect l="4295" t="6019" r="20280" b="8385"/>
          <a:stretch/>
        </p:blipFill>
        <p:spPr>
          <a:xfrm>
            <a:off x="1440448" y="4201716"/>
            <a:ext cx="1264312" cy="1240219"/>
          </a:xfrm>
          <a:prstGeom prst="rect">
            <a:avLst/>
          </a:prstGeom>
        </p:spPr>
      </p:pic>
      <p:pic>
        <p:nvPicPr>
          <p:cNvPr id="32" name="Picture 31" descr="A picture containing clothing&#10;&#10;Description automatically generated">
            <a:extLst>
              <a:ext uri="{FF2B5EF4-FFF2-40B4-BE49-F238E27FC236}">
                <a16:creationId xmlns:a16="http://schemas.microsoft.com/office/drawing/2014/main" id="{1F715035-A484-491A-8017-138128180353}"/>
              </a:ext>
            </a:extLst>
          </p:cNvPr>
          <p:cNvPicPr>
            <a:picLocks noChangeAspect="1"/>
          </p:cNvPicPr>
          <p:nvPr/>
        </p:nvPicPr>
        <p:blipFill rotWithShape="1">
          <a:blip r:embed="rId16"/>
          <a:srcRect l="9115" t="9695" r="30048" b="6989"/>
          <a:stretch/>
        </p:blipFill>
        <p:spPr>
          <a:xfrm rot="5400000">
            <a:off x="9889" y="5593921"/>
            <a:ext cx="1236242" cy="1269777"/>
          </a:xfrm>
          <a:prstGeom prst="rect">
            <a:avLst/>
          </a:prstGeom>
        </p:spPr>
      </p:pic>
      <p:pic>
        <p:nvPicPr>
          <p:cNvPr id="34" name="Picture 33" descr="A person with blonde hair&#10;&#10;Description automatically generated with medium confidence">
            <a:extLst>
              <a:ext uri="{FF2B5EF4-FFF2-40B4-BE49-F238E27FC236}">
                <a16:creationId xmlns:a16="http://schemas.microsoft.com/office/drawing/2014/main" id="{E12BC468-DF58-4E86-B022-D325127BDE5A}"/>
              </a:ext>
            </a:extLst>
          </p:cNvPr>
          <p:cNvPicPr>
            <a:picLocks noChangeAspect="1"/>
          </p:cNvPicPr>
          <p:nvPr/>
        </p:nvPicPr>
        <p:blipFill rotWithShape="1">
          <a:blip r:embed="rId17"/>
          <a:srcRect t="8764" r="10233" b="21483"/>
          <a:stretch/>
        </p:blipFill>
        <p:spPr>
          <a:xfrm>
            <a:off x="1442178" y="5623947"/>
            <a:ext cx="1264312" cy="1234053"/>
          </a:xfrm>
          <a:prstGeom prst="rect">
            <a:avLst/>
          </a:prstGeom>
        </p:spPr>
      </p:pic>
      <p:pic>
        <p:nvPicPr>
          <p:cNvPr id="36" name="Picture 35" descr="A person taking a selfie&#10;&#10;Description automatically generated">
            <a:extLst>
              <a:ext uri="{FF2B5EF4-FFF2-40B4-BE49-F238E27FC236}">
                <a16:creationId xmlns:a16="http://schemas.microsoft.com/office/drawing/2014/main" id="{016617BF-DFA9-4927-A657-B7475AF253D2}"/>
              </a:ext>
            </a:extLst>
          </p:cNvPr>
          <p:cNvPicPr>
            <a:picLocks noChangeAspect="1"/>
          </p:cNvPicPr>
          <p:nvPr/>
        </p:nvPicPr>
        <p:blipFill rotWithShape="1">
          <a:blip r:embed="rId18"/>
          <a:srcRect l="7230" r="15710" b="25470"/>
          <a:stretch/>
        </p:blipFill>
        <p:spPr>
          <a:xfrm>
            <a:off x="4266025" y="5633444"/>
            <a:ext cx="1261593" cy="1224680"/>
          </a:xfrm>
          <a:prstGeom prst="rect">
            <a:avLst/>
          </a:prstGeom>
        </p:spPr>
      </p:pic>
      <p:pic>
        <p:nvPicPr>
          <p:cNvPr id="38" name="Picture 37" descr="A person in a suit and tie&#10;&#10;Description automatically generated with medium confidence">
            <a:extLst>
              <a:ext uri="{FF2B5EF4-FFF2-40B4-BE49-F238E27FC236}">
                <a16:creationId xmlns:a16="http://schemas.microsoft.com/office/drawing/2014/main" id="{77FF1297-6A55-4427-96DD-4A10B35FD192}"/>
              </a:ext>
            </a:extLst>
          </p:cNvPr>
          <p:cNvPicPr>
            <a:picLocks noChangeAspect="1"/>
          </p:cNvPicPr>
          <p:nvPr/>
        </p:nvPicPr>
        <p:blipFill rotWithShape="1">
          <a:blip r:embed="rId19"/>
          <a:srcRect l="25291" t="10531" r="22556" b="41570"/>
          <a:stretch/>
        </p:blipFill>
        <p:spPr>
          <a:xfrm>
            <a:off x="1654318" y="1374972"/>
            <a:ext cx="1253653" cy="1230168"/>
          </a:xfrm>
          <a:prstGeom prst="rect">
            <a:avLst/>
          </a:prstGeom>
        </p:spPr>
      </p:pic>
      <p:pic>
        <p:nvPicPr>
          <p:cNvPr id="42" name="Picture 41" descr="A picture containing person, person, posing&#10;&#10;Description automatically generated">
            <a:extLst>
              <a:ext uri="{FF2B5EF4-FFF2-40B4-BE49-F238E27FC236}">
                <a16:creationId xmlns:a16="http://schemas.microsoft.com/office/drawing/2014/main" id="{9A049410-74BB-40C3-9939-3C0A6A107D8D}"/>
              </a:ext>
            </a:extLst>
          </p:cNvPr>
          <p:cNvPicPr>
            <a:picLocks noChangeAspect="1"/>
          </p:cNvPicPr>
          <p:nvPr/>
        </p:nvPicPr>
        <p:blipFill rotWithShape="1">
          <a:blip r:embed="rId20"/>
          <a:srcRect l="4569" t="4755" r="11093" b="36053"/>
          <a:stretch/>
        </p:blipFill>
        <p:spPr>
          <a:xfrm>
            <a:off x="-1414" y="4201715"/>
            <a:ext cx="1264312" cy="1228658"/>
          </a:xfrm>
          <a:prstGeom prst="rect">
            <a:avLst/>
          </a:prstGeom>
        </p:spPr>
      </p:pic>
      <p:sp>
        <p:nvSpPr>
          <p:cNvPr id="3" name="Rectangle 2">
            <a:extLst>
              <a:ext uri="{FF2B5EF4-FFF2-40B4-BE49-F238E27FC236}">
                <a16:creationId xmlns:a16="http://schemas.microsoft.com/office/drawing/2014/main" id="{6CF2B998-7B8D-4977-B252-59AA334669D8}"/>
              </a:ext>
            </a:extLst>
          </p:cNvPr>
          <p:cNvSpPr/>
          <p:nvPr/>
        </p:nvSpPr>
        <p:spPr>
          <a:xfrm>
            <a:off x="4291159" y="0"/>
            <a:ext cx="1404063" cy="2619992"/>
          </a:xfrm>
          <a:prstGeom prst="rect">
            <a:avLst/>
          </a:prstGeom>
          <a:solidFill>
            <a:srgbClr val="0002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1781932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FE35-83B7-8747-9BEF-0D6446F3B2F7}"/>
              </a:ext>
            </a:extLst>
          </p:cNvPr>
          <p:cNvSpPr>
            <a:spLocks noGrp="1"/>
          </p:cNvSpPr>
          <p:nvPr>
            <p:ph type="title"/>
          </p:nvPr>
        </p:nvSpPr>
        <p:spPr>
          <a:xfrm>
            <a:off x="7933903" y="3010647"/>
            <a:ext cx="2606311" cy="3429000"/>
          </a:xfrm>
        </p:spPr>
        <p:txBody>
          <a:bodyPr>
            <a:normAutofit fontScale="90000"/>
          </a:bodyPr>
          <a:lstStyle/>
          <a:p>
            <a:pPr rtl="0" fontAlgn="base"/>
            <a:r>
              <a:rPr lang="en-US" sz="2667" b="0">
                <a:solidFill>
                  <a:srgbClr val="FFD3BF"/>
                </a:solidFill>
                <a:cs typeface="Arial" panose="020B0604020202020204" pitchFamily="34" charset="0"/>
              </a:rPr>
              <a:t>WHY WE DO IT</a:t>
            </a:r>
            <a:br>
              <a:rPr lang="en-US" sz="1667" b="0">
                <a:solidFill>
                  <a:srgbClr val="FFD3BF"/>
                </a:solidFill>
                <a:cs typeface="Arial" panose="020B0604020202020204" pitchFamily="34" charset="0"/>
              </a:rPr>
            </a:br>
            <a:br>
              <a:rPr lang="en-US" sz="1500" b="0">
                <a:solidFill>
                  <a:srgbClr val="FFD3BF"/>
                </a:solidFill>
                <a:cs typeface="Arial" panose="020B0604020202020204" pitchFamily="34" charset="0"/>
              </a:rPr>
            </a:br>
            <a:r>
              <a:rPr lang="en-US" sz="1500" b="0">
                <a:cs typeface="Arial" panose="020B0604020202020204" pitchFamily="34" charset="0"/>
              </a:rPr>
              <a:t>Because refugee and community sponsor partnerships make strong and vibrant communities that benefit us all. Our Collective connects a nation of dedicated sponsors, capable newcomers, and knowledgeable resettlement staff facilitating an effective structure through which communities thrive. </a:t>
            </a:r>
            <a:br>
              <a:rPr lang="en-US" sz="1500" b="0">
                <a:cs typeface="Arial" panose="020B0604020202020204" pitchFamily="34" charset="0"/>
              </a:rPr>
            </a:br>
            <a:br>
              <a:rPr lang="en-US" sz="1500" b="0">
                <a:latin typeface="Arial" panose="020B0604020202020204" pitchFamily="34" charset="0"/>
                <a:cs typeface="Arial" panose="020B0604020202020204" pitchFamily="34" charset="0"/>
              </a:rPr>
            </a:br>
            <a:endParaRPr lang="en-US" sz="1500">
              <a:latin typeface="Arial" panose="020B0604020202020204" pitchFamily="34" charset="0"/>
              <a:cs typeface="Arial" panose="020B0604020202020204" pitchFamily="34" charset="0"/>
            </a:endParaRPr>
          </a:p>
        </p:txBody>
      </p:sp>
      <p:pic>
        <p:nvPicPr>
          <p:cNvPr id="9" name="Picture Placeholder 8" descr="A group of people sitting on a bench&#10;&#10;Description automatically generated with low confidence">
            <a:extLst>
              <a:ext uri="{FF2B5EF4-FFF2-40B4-BE49-F238E27FC236}">
                <a16:creationId xmlns:a16="http://schemas.microsoft.com/office/drawing/2014/main" id="{65B22CEA-A6B1-23CC-F0DC-522A3ACF3B77}"/>
              </a:ext>
            </a:extLst>
          </p:cNvPr>
          <p:cNvPicPr>
            <a:picLocks noGrp="1" noChangeAspect="1"/>
          </p:cNvPicPr>
          <p:nvPr>
            <p:ph type="pic" sz="quarter" idx="10"/>
          </p:nvPr>
        </p:nvPicPr>
        <p:blipFill>
          <a:blip r:embed="rId2"/>
          <a:srcRect t="3134" b="3134"/>
          <a:stretch>
            <a:fillRect/>
          </a:stretch>
        </p:blipFill>
        <p:spPr>
          <a:xfrm>
            <a:off x="-1" y="1283369"/>
            <a:ext cx="7676303" cy="4797690"/>
          </a:xfrm>
        </p:spPr>
      </p:pic>
      <p:sp>
        <p:nvSpPr>
          <p:cNvPr id="4" name="TextBox 3">
            <a:extLst>
              <a:ext uri="{FF2B5EF4-FFF2-40B4-BE49-F238E27FC236}">
                <a16:creationId xmlns:a16="http://schemas.microsoft.com/office/drawing/2014/main" id="{C7879635-B0F5-3E1D-0A20-55A5A71EF9C7}"/>
              </a:ext>
            </a:extLst>
          </p:cNvPr>
          <p:cNvSpPr txBox="1"/>
          <p:nvPr/>
        </p:nvSpPr>
        <p:spPr>
          <a:xfrm>
            <a:off x="3047215" y="3293824"/>
            <a:ext cx="6094428" cy="36933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325436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1A2101-86FE-54B2-9EF8-B0CFD2904394}"/>
              </a:ext>
            </a:extLst>
          </p:cNvPr>
          <p:cNvSpPr>
            <a:spLocks noGrp="1"/>
          </p:cNvSpPr>
          <p:nvPr>
            <p:ph type="title"/>
          </p:nvPr>
        </p:nvSpPr>
        <p:spPr>
          <a:xfrm>
            <a:off x="619800" y="2633241"/>
            <a:ext cx="10655871" cy="1842304"/>
          </a:xfrm>
        </p:spPr>
        <p:txBody>
          <a:bodyPr lIns="91440" tIns="45720" rIns="91440" bIns="45720" anchor="ctr"/>
          <a:lstStyle/>
          <a:p>
            <a:r>
              <a:rPr lang="en-US">
                <a:latin typeface="Roboto"/>
                <a:ea typeface="Roboto"/>
                <a:cs typeface="Roboto"/>
              </a:rPr>
              <a:t>Community Sponsorship Essentials</a:t>
            </a:r>
            <a:endParaRPr lang="en-US"/>
          </a:p>
          <a:p>
            <a:endParaRPr lang="en-US"/>
          </a:p>
        </p:txBody>
      </p:sp>
      <p:sp>
        <p:nvSpPr>
          <p:cNvPr id="4" name="TextBox 3">
            <a:extLst>
              <a:ext uri="{FF2B5EF4-FFF2-40B4-BE49-F238E27FC236}">
                <a16:creationId xmlns:a16="http://schemas.microsoft.com/office/drawing/2014/main" id="{816E219D-5E68-F133-04F0-8DA93504B2D7}"/>
              </a:ext>
            </a:extLst>
          </p:cNvPr>
          <p:cNvSpPr txBox="1"/>
          <p:nvPr/>
        </p:nvSpPr>
        <p:spPr>
          <a:xfrm>
            <a:off x="3937321" y="3810964"/>
            <a:ext cx="40906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solidFill>
                <a:schemeClr val="bg1"/>
              </a:solidFill>
              <a:latin typeface="Calibri"/>
              <a:ea typeface="Roboto"/>
              <a:cs typeface="Calibri"/>
            </a:endParaRPr>
          </a:p>
        </p:txBody>
      </p:sp>
    </p:spTree>
    <p:extLst>
      <p:ext uri="{BB962C8B-B14F-4D97-AF65-F5344CB8AC3E}">
        <p14:creationId xmlns:p14="http://schemas.microsoft.com/office/powerpoint/2010/main" val="826761020"/>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10;&#10;Description automatically generated">
            <a:extLst>
              <a:ext uri="{FF2B5EF4-FFF2-40B4-BE49-F238E27FC236}">
                <a16:creationId xmlns:a16="http://schemas.microsoft.com/office/drawing/2014/main" id="{AD801A78-679E-EA3D-59E4-7D8CC817997B}"/>
              </a:ext>
            </a:extLst>
          </p:cNvPr>
          <p:cNvPicPr>
            <a:picLocks noChangeAspect="1"/>
          </p:cNvPicPr>
          <p:nvPr/>
        </p:nvPicPr>
        <p:blipFill>
          <a:blip r:embed="rId2"/>
          <a:stretch>
            <a:fillRect/>
          </a:stretch>
        </p:blipFill>
        <p:spPr>
          <a:xfrm>
            <a:off x="-5937" y="5320"/>
            <a:ext cx="12202419" cy="6850999"/>
          </a:xfrm>
          <a:prstGeom prst="rect">
            <a:avLst/>
          </a:prstGeom>
        </p:spPr>
      </p:pic>
    </p:spTree>
    <p:extLst>
      <p:ext uri="{BB962C8B-B14F-4D97-AF65-F5344CB8AC3E}">
        <p14:creationId xmlns:p14="http://schemas.microsoft.com/office/powerpoint/2010/main" val="4065275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0FC79A-5AD5-1A02-554C-1BD1DC9F48D7}"/>
              </a:ext>
            </a:extLst>
          </p:cNvPr>
          <p:cNvSpPr>
            <a:spLocks noGrp="1"/>
          </p:cNvSpPr>
          <p:nvPr>
            <p:ph type="body" sz="quarter" idx="11"/>
          </p:nvPr>
        </p:nvSpPr>
        <p:spPr/>
        <p:txBody>
          <a:bodyPr/>
          <a:lstStyle/>
          <a:p>
            <a:endParaRPr lang="en-US"/>
          </a:p>
        </p:txBody>
      </p:sp>
      <p:pic>
        <p:nvPicPr>
          <p:cNvPr id="3" name="Picture 2" descr="A screen shot of a chart&#10;&#10;Description automatically generated">
            <a:extLst>
              <a:ext uri="{FF2B5EF4-FFF2-40B4-BE49-F238E27FC236}">
                <a16:creationId xmlns:a16="http://schemas.microsoft.com/office/drawing/2014/main" id="{539E82A7-5DD2-39A2-974C-356607E3AB0B}"/>
              </a:ext>
            </a:extLst>
          </p:cNvPr>
          <p:cNvPicPr>
            <a:picLocks noChangeAspect="1"/>
          </p:cNvPicPr>
          <p:nvPr/>
        </p:nvPicPr>
        <p:blipFill>
          <a:blip r:embed="rId2"/>
          <a:stretch>
            <a:fillRect/>
          </a:stretch>
        </p:blipFill>
        <p:spPr>
          <a:xfrm>
            <a:off x="-4482" y="1681"/>
            <a:ext cx="12200965" cy="6854638"/>
          </a:xfrm>
          <a:prstGeom prst="rect">
            <a:avLst/>
          </a:prstGeom>
        </p:spPr>
      </p:pic>
    </p:spTree>
    <p:extLst>
      <p:ext uri="{BB962C8B-B14F-4D97-AF65-F5344CB8AC3E}">
        <p14:creationId xmlns:p14="http://schemas.microsoft.com/office/powerpoint/2010/main" val="2223358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8ED00E-999D-1C4E-BCAD-400B4D625008}"/>
              </a:ext>
            </a:extLst>
          </p:cNvPr>
          <p:cNvSpPr>
            <a:spLocks noGrp="1"/>
          </p:cNvSpPr>
          <p:nvPr>
            <p:ph type="body" sz="quarter" idx="11"/>
          </p:nvPr>
        </p:nvSpPr>
        <p:spPr/>
        <p:txBody>
          <a:bodyPr/>
          <a:lstStyle/>
          <a:p>
            <a:endParaRPr lang="en-US"/>
          </a:p>
        </p:txBody>
      </p:sp>
      <p:pic>
        <p:nvPicPr>
          <p:cNvPr id="3" name="Picture 2">
            <a:extLst>
              <a:ext uri="{FF2B5EF4-FFF2-40B4-BE49-F238E27FC236}">
                <a16:creationId xmlns:a16="http://schemas.microsoft.com/office/drawing/2014/main" id="{F159F0D7-77A6-72AE-7E40-2EB799161480}"/>
              </a:ext>
            </a:extLst>
          </p:cNvPr>
          <p:cNvPicPr>
            <a:picLocks noChangeAspect="1"/>
          </p:cNvPicPr>
          <p:nvPr/>
        </p:nvPicPr>
        <p:blipFill>
          <a:blip r:embed="rId2"/>
          <a:stretch>
            <a:fillRect/>
          </a:stretch>
        </p:blipFill>
        <p:spPr>
          <a:xfrm>
            <a:off x="0" y="-3663"/>
            <a:ext cx="12262338" cy="6865326"/>
          </a:xfrm>
          <a:prstGeom prst="rect">
            <a:avLst/>
          </a:prstGeom>
        </p:spPr>
      </p:pic>
    </p:spTree>
    <p:extLst>
      <p:ext uri="{BB962C8B-B14F-4D97-AF65-F5344CB8AC3E}">
        <p14:creationId xmlns:p14="http://schemas.microsoft.com/office/powerpoint/2010/main" val="3199673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37AC-173E-4C4A-9AC0-529D7189A293}"/>
              </a:ext>
            </a:extLst>
          </p:cNvPr>
          <p:cNvSpPr>
            <a:spLocks noGrp="1"/>
          </p:cNvSpPr>
          <p:nvPr>
            <p:ph type="title"/>
          </p:nvPr>
        </p:nvSpPr>
        <p:spPr>
          <a:xfrm>
            <a:off x="3121924" y="1639086"/>
            <a:ext cx="6983610" cy="3428999"/>
          </a:xfrm>
        </p:spPr>
        <p:txBody>
          <a:bodyPr lIns="91440" tIns="45720" rIns="91440" bIns="45720" anchor="ctr"/>
          <a:lstStyle/>
          <a:p>
            <a:r>
              <a:rPr lang="en-US">
                <a:latin typeface="Roboto"/>
                <a:ea typeface="Roboto"/>
                <a:cs typeface="Roboto"/>
              </a:rPr>
              <a:t>Knowledge Sharing</a:t>
            </a:r>
          </a:p>
        </p:txBody>
      </p:sp>
    </p:spTree>
    <p:extLst>
      <p:ext uri="{BB962C8B-B14F-4D97-AF65-F5344CB8AC3E}">
        <p14:creationId xmlns:p14="http://schemas.microsoft.com/office/powerpoint/2010/main" val="376645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7A3AD6-A208-E052-42E3-D2746F6F7E44}"/>
              </a:ext>
            </a:extLst>
          </p:cNvPr>
          <p:cNvSpPr txBox="1">
            <a:spLocks/>
          </p:cNvSpPr>
          <p:nvPr/>
        </p:nvSpPr>
        <p:spPr>
          <a:xfrm>
            <a:off x="421662" y="681927"/>
            <a:ext cx="7037918" cy="628764"/>
          </a:xfrm>
          <a:prstGeom prst="rect">
            <a:avLst/>
          </a:prstGeom>
        </p:spPr>
        <p:txBody>
          <a:bodyPr vert="horz" lIns="76200" tIns="38100" rIns="76200" bIns="38100" rtlCol="0" anchor="t">
            <a:noAutofit/>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b="1">
                <a:solidFill>
                  <a:srgbClr val="002060"/>
                </a:solidFill>
                <a:latin typeface="Roboto"/>
                <a:ea typeface="Roboto"/>
                <a:cs typeface="Roboto"/>
              </a:rPr>
              <a:t>Lunch and Learns</a:t>
            </a:r>
            <a:endParaRPr lang="en-US" b="1">
              <a:solidFill>
                <a:srgbClr val="002060"/>
              </a:solidFill>
              <a:latin typeface="Roboto"/>
              <a:ea typeface="Roboto"/>
              <a:cs typeface="Roboto"/>
            </a:endParaRPr>
          </a:p>
        </p:txBody>
      </p:sp>
      <p:sp>
        <p:nvSpPr>
          <p:cNvPr id="9" name="Text Placeholder 3">
            <a:extLst>
              <a:ext uri="{FF2B5EF4-FFF2-40B4-BE49-F238E27FC236}">
                <a16:creationId xmlns:a16="http://schemas.microsoft.com/office/drawing/2014/main" id="{39A9A5ED-0819-6937-91B0-BCFE0C054E1B}"/>
              </a:ext>
            </a:extLst>
          </p:cNvPr>
          <p:cNvSpPr txBox="1">
            <a:spLocks/>
          </p:cNvSpPr>
          <p:nvPr/>
        </p:nvSpPr>
        <p:spPr>
          <a:xfrm>
            <a:off x="426177" y="1927952"/>
            <a:ext cx="5544471" cy="4194544"/>
          </a:xfrm>
          <a:prstGeom prst="rect">
            <a:avLst/>
          </a:prstGeom>
        </p:spPr>
        <p:txBody>
          <a:bodyPr lIns="76200" tIns="38100" rIns="76200" bIns="38100" anchor="t"/>
          <a:lstStyle>
            <a:lvl1pPr marL="0" indent="0" algn="l" defTabSz="1097280" rtl="0" eaLnBrk="1" latinLnBrk="0" hangingPunct="1">
              <a:lnSpc>
                <a:spcPct val="90000"/>
              </a:lnSpc>
              <a:spcBef>
                <a:spcPts val="1200"/>
              </a:spcBef>
              <a:buFont typeface="Arial" panose="020B0604020202020204" pitchFamily="34" charset="0"/>
              <a:buNone/>
              <a:defRPr sz="3200" kern="1200">
                <a:solidFill>
                  <a:srgbClr val="010352"/>
                </a:solidFill>
                <a:latin typeface="Roboto" panose="02000000000000000000" pitchFamily="2" charset="0"/>
                <a:ea typeface="Roboto" panose="02000000000000000000" pitchFamily="2" charset="0"/>
                <a:cs typeface="Roboto" panose="02000000000000000000" pitchFamily="2" charset="0"/>
              </a:defRPr>
            </a:lvl1pPr>
            <a:lvl2pPr marL="9525" indent="0" algn="l" defTabSz="1097280" rtl="0" eaLnBrk="1" latinLnBrk="0" hangingPunct="1">
              <a:lnSpc>
                <a:spcPct val="90000"/>
              </a:lnSpc>
              <a:spcBef>
                <a:spcPts val="600"/>
              </a:spcBef>
              <a:buFont typeface="Arial" panose="020B0604020202020204" pitchFamily="34" charset="0"/>
              <a:buNone/>
              <a:tabLst/>
              <a:defRPr sz="2400" kern="1200">
                <a:solidFill>
                  <a:srgbClr val="C43B94"/>
                </a:solidFill>
                <a:latin typeface="Roboto" panose="02000000000000000000" pitchFamily="2" charset="0"/>
                <a:ea typeface="Roboto" panose="02000000000000000000" pitchFamily="2" charset="0"/>
                <a:cs typeface="Roboto" panose="02000000000000000000" pitchFamily="2" charset="0"/>
              </a:defRPr>
            </a:lvl2pPr>
            <a:lvl3pPr marL="1097280"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4650" indent="-1635125" algn="l" defTabSz="1097280" rtl="0" eaLnBrk="1" latinLnBrk="0" hangingPunct="1">
              <a:lnSpc>
                <a:spcPct val="90000"/>
              </a:lnSpc>
              <a:spcBef>
                <a:spcPts val="600"/>
              </a:spcBef>
              <a:buFont typeface="Arial" panose="020B0604020202020204" pitchFamily="34" charset="0"/>
              <a:buNone/>
              <a:tabLst/>
              <a:defRPr sz="2400" kern="1200">
                <a:solidFill>
                  <a:srgbClr val="010352"/>
                </a:solidFill>
                <a:latin typeface="+mn-lt"/>
                <a:ea typeface="+mn-ea"/>
                <a:cs typeface="+mn-cs"/>
              </a:defRPr>
            </a:lvl4pPr>
            <a:lvl5pPr marL="9525" indent="400050" algn="l" defTabSz="1097280" rtl="0" eaLnBrk="1" latinLnBrk="0" hangingPunct="1">
              <a:lnSpc>
                <a:spcPct val="150000"/>
              </a:lnSpc>
              <a:spcBef>
                <a:spcPts val="600"/>
              </a:spcBef>
              <a:buFont typeface="Arial" panose="020B0604020202020204" pitchFamily="34" charset="0"/>
              <a:buChar char="•"/>
              <a:tabLst>
                <a:tab pos="336550" algn="l"/>
              </a:tabLst>
              <a:defRPr sz="1800" kern="1200">
                <a:solidFill>
                  <a:srgbClr val="01035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nSpc>
                <a:spcPct val="100000"/>
              </a:lnSpc>
              <a:spcBef>
                <a:spcPts val="0"/>
              </a:spcBef>
              <a:spcAft>
                <a:spcPts val="1000"/>
              </a:spcAft>
            </a:pPr>
            <a:r>
              <a:rPr lang="en-US" sz="1800" b="1" i="0" u="none" strike="noStrike" cap="all">
                <a:solidFill>
                  <a:srgbClr val="C43B94"/>
                </a:solidFill>
                <a:effectLst/>
                <a:latin typeface="Roboto"/>
                <a:ea typeface="Roboto"/>
                <a:cs typeface="Roboto"/>
              </a:rPr>
              <a:t>LUNCH AND LEARNS </a:t>
            </a:r>
            <a:r>
              <a:rPr lang="en-US" sz="1800" b="0" i="0" u="none" strike="noStrike" cap="all">
                <a:solidFill>
                  <a:srgbClr val="000251"/>
                </a:solidFill>
                <a:effectLst/>
                <a:latin typeface="Roboto"/>
                <a:ea typeface="Roboto"/>
                <a:cs typeface="Roboto"/>
              </a:rPr>
              <a:t>L</a:t>
            </a:r>
            <a:r>
              <a:rPr lang="en-US" sz="1800" b="0" i="0" u="none" strike="noStrike">
                <a:solidFill>
                  <a:srgbClr val="000251"/>
                </a:solidFill>
                <a:effectLst/>
                <a:latin typeface="Roboto"/>
                <a:ea typeface="Roboto"/>
                <a:cs typeface="Roboto"/>
              </a:rPr>
              <a:t>ive public sessions for </a:t>
            </a:r>
            <a:r>
              <a:rPr lang="en-US" sz="1800">
                <a:solidFill>
                  <a:srgbClr val="000251"/>
                </a:solidFill>
                <a:latin typeface="Roboto"/>
                <a:ea typeface="Roboto"/>
                <a:cs typeface="Roboto"/>
              </a:rPr>
              <a:t>volunteers, </a:t>
            </a:r>
            <a:r>
              <a:rPr lang="en-US" sz="1800" b="0" i="0" u="none" strike="noStrike">
                <a:solidFill>
                  <a:srgbClr val="000251"/>
                </a:solidFill>
                <a:effectLst/>
                <a:latin typeface="Roboto"/>
                <a:ea typeface="Roboto"/>
                <a:cs typeface="Roboto"/>
              </a:rPr>
              <a:t>community</a:t>
            </a:r>
            <a:r>
              <a:rPr lang="en-US" sz="1800">
                <a:solidFill>
                  <a:srgbClr val="000251"/>
                </a:solidFill>
                <a:latin typeface="Roboto"/>
                <a:ea typeface="Roboto"/>
                <a:cs typeface="Roboto"/>
              </a:rPr>
              <a:t> sponsors, resettlement agency staff, local advocates, and anyone who is interested in learning more. Featuring guest speakers and covering critical topics for supporting refugee families in the communities.</a:t>
            </a:r>
            <a:endParaRPr lang="en-US" sz="1667">
              <a:latin typeface="Roboto"/>
              <a:ea typeface="Roboto"/>
              <a:cs typeface="Roboto"/>
            </a:endParaRPr>
          </a:p>
          <a:p>
            <a:pPr>
              <a:lnSpc>
                <a:spcPct val="100000"/>
              </a:lnSpc>
              <a:spcAft>
                <a:spcPts val="1000"/>
              </a:spcAft>
            </a:pPr>
            <a:r>
              <a:rPr lang="en-US" sz="1800" b="1">
                <a:solidFill>
                  <a:srgbClr val="000251"/>
                </a:solidFill>
                <a:latin typeface="Roboto"/>
                <a:ea typeface="Roboto"/>
                <a:cs typeface="Roboto"/>
              </a:rPr>
              <a:t>Platform:</a:t>
            </a:r>
            <a:r>
              <a:rPr lang="en-US" sz="1800">
                <a:solidFill>
                  <a:srgbClr val="000251"/>
                </a:solidFill>
                <a:latin typeface="Roboto"/>
                <a:ea typeface="Roboto"/>
                <a:cs typeface="Roboto"/>
              </a:rPr>
              <a:t>            Zoom Webinar </a:t>
            </a:r>
            <a:endParaRPr lang="en-US"/>
          </a:p>
          <a:p>
            <a:pPr>
              <a:lnSpc>
                <a:spcPct val="100000"/>
              </a:lnSpc>
              <a:spcAft>
                <a:spcPts val="1000"/>
              </a:spcAft>
            </a:pPr>
            <a:r>
              <a:rPr lang="en-US" sz="1800" b="1">
                <a:solidFill>
                  <a:srgbClr val="000251"/>
                </a:solidFill>
                <a:latin typeface="Roboto"/>
                <a:ea typeface="Roboto"/>
                <a:cs typeface="Roboto"/>
              </a:rPr>
              <a:t>Frequency: </a:t>
            </a:r>
            <a:r>
              <a:rPr lang="en-US" sz="1800">
                <a:solidFill>
                  <a:srgbClr val="000251"/>
                </a:solidFill>
                <a:latin typeface="Roboto"/>
                <a:ea typeface="Roboto"/>
                <a:cs typeface="Roboto"/>
              </a:rPr>
              <a:t>        Twice a month </a:t>
            </a:r>
            <a:endParaRPr lang="en-US"/>
          </a:p>
          <a:p>
            <a:pPr>
              <a:lnSpc>
                <a:spcPct val="100000"/>
              </a:lnSpc>
            </a:pPr>
            <a:r>
              <a:rPr lang="en-US" sz="1800" b="1">
                <a:solidFill>
                  <a:srgbClr val="000251"/>
                </a:solidFill>
                <a:latin typeface="Roboto"/>
                <a:ea typeface="Roboto"/>
                <a:cs typeface="Roboto"/>
              </a:rPr>
              <a:t>Scheduling: </a:t>
            </a:r>
            <a:r>
              <a:rPr lang="en-US" sz="1800">
                <a:solidFill>
                  <a:srgbClr val="000251"/>
                </a:solidFill>
                <a:latin typeface="Roboto"/>
                <a:ea typeface="Roboto"/>
                <a:cs typeface="Roboto"/>
              </a:rPr>
              <a:t>       Mondays, 12 PM EST</a:t>
            </a:r>
          </a:p>
          <a:p>
            <a:pPr>
              <a:lnSpc>
                <a:spcPct val="100000"/>
              </a:lnSpc>
              <a:spcAft>
                <a:spcPts val="1000"/>
              </a:spcAft>
            </a:pPr>
            <a:r>
              <a:rPr lang="en-US" sz="1800" b="1">
                <a:solidFill>
                  <a:srgbClr val="000251"/>
                </a:solidFill>
                <a:latin typeface="Roboto"/>
                <a:ea typeface="Roboto"/>
                <a:cs typeface="Roboto"/>
              </a:rPr>
              <a:t>Duration:     </a:t>
            </a:r>
            <a:r>
              <a:rPr lang="en-US" sz="1800">
                <a:solidFill>
                  <a:srgbClr val="000251"/>
                </a:solidFill>
                <a:latin typeface="Roboto"/>
                <a:ea typeface="Roboto"/>
                <a:cs typeface="Roboto"/>
              </a:rPr>
              <a:t>       1 hour</a:t>
            </a:r>
            <a:endParaRPr lang="en-US"/>
          </a:p>
          <a:p>
            <a:pPr>
              <a:lnSpc>
                <a:spcPct val="100000"/>
              </a:lnSpc>
              <a:spcBef>
                <a:spcPts val="0"/>
              </a:spcBef>
              <a:spcAft>
                <a:spcPts val="1000"/>
              </a:spcAft>
            </a:pPr>
            <a:endParaRPr lang="en-US" sz="1800">
              <a:solidFill>
                <a:srgbClr val="000251"/>
              </a:solidFill>
              <a:latin typeface="Roboto"/>
              <a:ea typeface="Roboto"/>
              <a:cs typeface="Roboto"/>
            </a:endParaRPr>
          </a:p>
          <a:p>
            <a:pPr>
              <a:lnSpc>
                <a:spcPct val="100000"/>
              </a:lnSpc>
              <a:spcBef>
                <a:spcPts val="0"/>
              </a:spcBef>
              <a:spcAft>
                <a:spcPts val="1000"/>
              </a:spcAft>
            </a:pPr>
            <a:r>
              <a:rPr lang="en-US" sz="1800">
                <a:solidFill>
                  <a:srgbClr val="000251"/>
                </a:solidFill>
                <a:latin typeface="Roboto"/>
                <a:ea typeface="Roboto"/>
                <a:cs typeface="Roboto"/>
              </a:rPr>
              <a:t>For links to recordings and to register for upcoming sessions, visit: </a:t>
            </a:r>
            <a:r>
              <a:rPr lang="en-US" sz="1800">
                <a:solidFill>
                  <a:srgbClr val="000251"/>
                </a:solidFill>
                <a:latin typeface="Roboto"/>
                <a:ea typeface="Roboto"/>
                <a:cs typeface="Roboto"/>
                <a:hlinkClick r:id="rId3"/>
              </a:rPr>
              <a:t>Engage - Refugee Welcome Collective</a:t>
            </a:r>
            <a:endParaRPr lang="en-US" sz="1800">
              <a:solidFill>
                <a:srgbClr val="000251"/>
              </a:solidFill>
              <a:latin typeface="Roboto"/>
              <a:ea typeface="Roboto"/>
              <a:cs typeface="Roboto"/>
            </a:endParaRPr>
          </a:p>
          <a:p>
            <a:pPr>
              <a:lnSpc>
                <a:spcPct val="100000"/>
              </a:lnSpc>
              <a:spcBef>
                <a:spcPts val="0"/>
              </a:spcBef>
              <a:spcAft>
                <a:spcPts val="1000"/>
              </a:spcAft>
            </a:pPr>
            <a:endParaRPr lang="en-US" sz="1800">
              <a:solidFill>
                <a:srgbClr val="000251"/>
              </a:solidFill>
              <a:latin typeface="Roboto"/>
              <a:ea typeface="Roboto"/>
              <a:cs typeface="Roboto"/>
            </a:endParaRPr>
          </a:p>
          <a:p>
            <a:pPr>
              <a:lnSpc>
                <a:spcPct val="100000"/>
              </a:lnSpc>
              <a:spcBef>
                <a:spcPts val="0"/>
              </a:spcBef>
              <a:spcAft>
                <a:spcPts val="1000"/>
              </a:spcAft>
            </a:pPr>
            <a:endParaRPr lang="en-US" sz="1800">
              <a:solidFill>
                <a:srgbClr val="000251"/>
              </a:solidFill>
              <a:latin typeface="Roboto"/>
              <a:ea typeface="Roboto"/>
              <a:cs typeface="Roboto"/>
            </a:endParaRPr>
          </a:p>
          <a:p>
            <a:pPr>
              <a:lnSpc>
                <a:spcPct val="100000"/>
              </a:lnSpc>
              <a:spcBef>
                <a:spcPts val="0"/>
              </a:spcBef>
              <a:spcAft>
                <a:spcPts val="1000"/>
              </a:spcAft>
            </a:pPr>
            <a:endParaRPr lang="en-US" sz="1800">
              <a:solidFill>
                <a:srgbClr val="000251"/>
              </a:solidFill>
              <a:latin typeface="Roboto"/>
              <a:ea typeface="Roboto"/>
              <a:cs typeface="Roboto"/>
            </a:endParaRPr>
          </a:p>
          <a:p>
            <a:pPr>
              <a:lnSpc>
                <a:spcPct val="100000"/>
              </a:lnSpc>
              <a:spcBef>
                <a:spcPts val="0"/>
              </a:spcBef>
              <a:spcAft>
                <a:spcPts val="1000"/>
              </a:spcAft>
            </a:pPr>
            <a:endParaRPr lang="en-US" sz="1800">
              <a:solidFill>
                <a:srgbClr val="000251"/>
              </a:solidFill>
              <a:latin typeface="Roboto"/>
              <a:ea typeface="Roboto"/>
              <a:cs typeface="Roboto"/>
            </a:endParaRPr>
          </a:p>
        </p:txBody>
      </p:sp>
      <p:sp>
        <p:nvSpPr>
          <p:cNvPr id="2" name="Rectangle: Diagonal Corners Rounded 1">
            <a:extLst>
              <a:ext uri="{FF2B5EF4-FFF2-40B4-BE49-F238E27FC236}">
                <a16:creationId xmlns:a16="http://schemas.microsoft.com/office/drawing/2014/main" id="{E883DB50-38E6-F98A-A4B0-55BA8F69EEC7}"/>
              </a:ext>
            </a:extLst>
          </p:cNvPr>
          <p:cNvSpPr/>
          <p:nvPr/>
        </p:nvSpPr>
        <p:spPr>
          <a:xfrm>
            <a:off x="7643191" y="1310691"/>
            <a:ext cx="4548809" cy="3788946"/>
          </a:xfrm>
          <a:prstGeom prst="round2Diag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89258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11C4-B98A-9485-2F31-B36A477E07E2}"/>
              </a:ext>
            </a:extLst>
          </p:cNvPr>
          <p:cNvSpPr>
            <a:spLocks noGrp="1"/>
          </p:cNvSpPr>
          <p:nvPr>
            <p:ph type="ctrTitle"/>
          </p:nvPr>
        </p:nvSpPr>
        <p:spPr>
          <a:xfrm>
            <a:off x="751488" y="1041400"/>
            <a:ext cx="11440511" cy="2387600"/>
          </a:xfrm>
        </p:spPr>
        <p:txBody>
          <a:bodyPr>
            <a:normAutofit/>
          </a:bodyPr>
          <a:lstStyle/>
          <a:p>
            <a:pPr algn="l"/>
            <a:r>
              <a:rPr lang="en-US" sz="5400" b="1">
                <a:solidFill>
                  <a:srgbClr val="4D4D4D"/>
                </a:solidFill>
              </a:rPr>
              <a:t>Cultivating Communities:</a:t>
            </a:r>
            <a:endParaRPr lang="en-US" sz="5400" b="1">
              <a:cs typeface="Arial"/>
            </a:endParaRPr>
          </a:p>
        </p:txBody>
      </p:sp>
      <p:sp>
        <p:nvSpPr>
          <p:cNvPr id="3" name="Subtitle 2">
            <a:extLst>
              <a:ext uri="{FF2B5EF4-FFF2-40B4-BE49-F238E27FC236}">
                <a16:creationId xmlns:a16="http://schemas.microsoft.com/office/drawing/2014/main" id="{B340EB55-F500-3C9D-D5BB-F65CF5750505}"/>
              </a:ext>
            </a:extLst>
          </p:cNvPr>
          <p:cNvSpPr>
            <a:spLocks noGrp="1"/>
          </p:cNvSpPr>
          <p:nvPr>
            <p:ph type="subTitle" idx="1"/>
          </p:nvPr>
        </p:nvSpPr>
        <p:spPr>
          <a:xfrm>
            <a:off x="751488" y="3657632"/>
            <a:ext cx="9144000" cy="1655762"/>
          </a:xfrm>
        </p:spPr>
        <p:txBody>
          <a:bodyPr vert="horz" lIns="91440" tIns="45720" rIns="91440" bIns="45720" rtlCol="0" anchor="t">
            <a:normAutofit/>
          </a:bodyPr>
          <a:lstStyle/>
          <a:p>
            <a:pPr algn="l"/>
            <a:r>
              <a:rPr lang="en-US" sz="3600">
                <a:solidFill>
                  <a:srgbClr val="4D4D4D"/>
                </a:solidFill>
                <a:latin typeface="Arial"/>
                <a:cs typeface="Calibri"/>
              </a:rPr>
              <a:t>Fostering Belonging for Newcomers</a:t>
            </a:r>
          </a:p>
          <a:p>
            <a:pPr algn="l"/>
            <a:endParaRPr lang="en-US">
              <a:cs typeface="Arial"/>
            </a:endParaRPr>
          </a:p>
        </p:txBody>
      </p:sp>
    </p:spTree>
    <p:extLst>
      <p:ext uri="{BB962C8B-B14F-4D97-AF65-F5344CB8AC3E}">
        <p14:creationId xmlns:p14="http://schemas.microsoft.com/office/powerpoint/2010/main" val="1978803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37AC-173E-4C4A-9AC0-529D7189A293}"/>
              </a:ext>
            </a:extLst>
          </p:cNvPr>
          <p:cNvSpPr>
            <a:spLocks noGrp="1"/>
          </p:cNvSpPr>
          <p:nvPr>
            <p:ph type="title"/>
          </p:nvPr>
        </p:nvSpPr>
        <p:spPr>
          <a:xfrm>
            <a:off x="3121924" y="1639086"/>
            <a:ext cx="8092992" cy="3428999"/>
          </a:xfrm>
        </p:spPr>
        <p:txBody>
          <a:bodyPr lIns="91440" tIns="45720" rIns="91440" bIns="45720" anchor="ctr"/>
          <a:lstStyle/>
          <a:p>
            <a:r>
              <a:rPr lang="en-US">
                <a:latin typeface="Roboto"/>
                <a:ea typeface="Roboto"/>
                <a:cs typeface="Roboto"/>
              </a:rPr>
              <a:t>Technical Assistance</a:t>
            </a:r>
            <a:endParaRPr lang="en-US"/>
          </a:p>
        </p:txBody>
      </p:sp>
    </p:spTree>
    <p:extLst>
      <p:ext uri="{BB962C8B-B14F-4D97-AF65-F5344CB8AC3E}">
        <p14:creationId xmlns:p14="http://schemas.microsoft.com/office/powerpoint/2010/main" val="180197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7A3AD6-A208-E052-42E3-D2746F6F7E44}"/>
              </a:ext>
            </a:extLst>
          </p:cNvPr>
          <p:cNvSpPr txBox="1">
            <a:spLocks/>
          </p:cNvSpPr>
          <p:nvPr/>
        </p:nvSpPr>
        <p:spPr>
          <a:xfrm>
            <a:off x="144571" y="652238"/>
            <a:ext cx="7037918" cy="628764"/>
          </a:xfrm>
          <a:prstGeom prst="rect">
            <a:avLst/>
          </a:prstGeom>
        </p:spPr>
        <p:txBody>
          <a:bodyPr vert="horz" lIns="76200" tIns="38100" rIns="76200" bIns="38100" rtlCol="0" anchor="t">
            <a:noAutofit/>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b="1">
                <a:solidFill>
                  <a:srgbClr val="000251"/>
                </a:solidFill>
                <a:latin typeface="Roboto"/>
                <a:ea typeface="Roboto"/>
                <a:cs typeface="Roboto"/>
              </a:rPr>
              <a:t> Technical Assistance (TA) </a:t>
            </a:r>
          </a:p>
        </p:txBody>
      </p:sp>
      <p:sp>
        <p:nvSpPr>
          <p:cNvPr id="4" name="TextBox 3">
            <a:extLst>
              <a:ext uri="{FF2B5EF4-FFF2-40B4-BE49-F238E27FC236}">
                <a16:creationId xmlns:a16="http://schemas.microsoft.com/office/drawing/2014/main" id="{87650C72-96A4-307D-23C9-83EFCB7CF628}"/>
              </a:ext>
            </a:extLst>
          </p:cNvPr>
          <p:cNvSpPr txBox="1"/>
          <p:nvPr/>
        </p:nvSpPr>
        <p:spPr>
          <a:xfrm>
            <a:off x="312565" y="2342788"/>
            <a:ext cx="566376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C43B94"/>
              </a:solidFill>
              <a:latin typeface="Segoe UI"/>
              <a:cs typeface="Segoe UI"/>
            </a:endParaRPr>
          </a:p>
          <a:p>
            <a:r>
              <a:rPr lang="en-US">
                <a:solidFill>
                  <a:srgbClr val="2D2E74"/>
                </a:solidFill>
                <a:latin typeface="Roboto"/>
              </a:rPr>
              <a:t>Tailored one-on-one or group sessions with experienced associates that can include education, troubleshooting, planning, brainstorming, and general discussion around topics relevant to community sponsorship.</a:t>
            </a:r>
            <a:endParaRPr lang="en-US">
              <a:solidFill>
                <a:srgbClr val="2D2E74"/>
              </a:solidFill>
              <a:latin typeface="Calibri" panose="020F0502020204030204"/>
              <a:ea typeface="Calibri"/>
              <a:cs typeface="Calibri"/>
            </a:endParaRPr>
          </a:p>
          <a:p>
            <a:endParaRPr lang="en-US">
              <a:solidFill>
                <a:srgbClr val="2D2E74"/>
              </a:solidFill>
              <a:latin typeface="Roboto"/>
              <a:ea typeface="Roboto"/>
              <a:cs typeface="Roboto"/>
            </a:endParaRPr>
          </a:p>
          <a:p>
            <a:r>
              <a:rPr lang="en-US">
                <a:solidFill>
                  <a:srgbClr val="2D2E74"/>
                </a:solidFill>
                <a:latin typeface="Roboto"/>
                <a:ea typeface="Roboto"/>
                <a:cs typeface="Roboto"/>
              </a:rPr>
              <a:t>To book a TA session, visit: </a:t>
            </a:r>
            <a:r>
              <a:rPr lang="en-US">
                <a:solidFill>
                  <a:srgbClr val="2D2E74"/>
                </a:solidFill>
                <a:ea typeface="+mn-lt"/>
                <a:cs typeface="+mn-lt"/>
                <a:hlinkClick r:id="rId2"/>
              </a:rPr>
              <a:t>Technical Assistance - Refugee Welcome Collective</a:t>
            </a:r>
            <a:endParaRPr lang="en-US">
              <a:solidFill>
                <a:srgbClr val="2D2E74"/>
              </a:solidFill>
              <a:latin typeface="Roboto"/>
              <a:ea typeface="Roboto"/>
              <a:cs typeface="Roboto"/>
            </a:endParaRPr>
          </a:p>
        </p:txBody>
      </p:sp>
      <p:pic>
        <p:nvPicPr>
          <p:cNvPr id="12" name="Picture 2" descr="Two women working">
            <a:extLst>
              <a:ext uri="{FF2B5EF4-FFF2-40B4-BE49-F238E27FC236}">
                <a16:creationId xmlns:a16="http://schemas.microsoft.com/office/drawing/2014/main" id="{65CB2894-8F6B-A24A-E7F6-53FE49FA8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7528" y="1533748"/>
            <a:ext cx="5176756" cy="325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99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7A3AD6-A208-E052-42E3-D2746F6F7E44}"/>
              </a:ext>
            </a:extLst>
          </p:cNvPr>
          <p:cNvSpPr txBox="1">
            <a:spLocks/>
          </p:cNvSpPr>
          <p:nvPr/>
        </p:nvSpPr>
        <p:spPr>
          <a:xfrm>
            <a:off x="114883" y="662134"/>
            <a:ext cx="7037918" cy="628764"/>
          </a:xfrm>
          <a:prstGeom prst="rect">
            <a:avLst/>
          </a:prstGeom>
        </p:spPr>
        <p:txBody>
          <a:bodyPr vert="horz" lIns="76200" tIns="38100" rIns="76200" bIns="38100" rtlCol="0" anchor="t">
            <a:noAutofit/>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b="1">
                <a:solidFill>
                  <a:srgbClr val="000251"/>
                </a:solidFill>
                <a:latin typeface="Roboto"/>
                <a:ea typeface="Roboto"/>
                <a:cs typeface="Roboto"/>
              </a:rPr>
              <a:t>TA Providers</a:t>
            </a:r>
          </a:p>
        </p:txBody>
      </p:sp>
      <p:pic>
        <p:nvPicPr>
          <p:cNvPr id="5" name="Picture 4" descr="A person with a beard&#10;&#10;Description automatically generated">
            <a:extLst>
              <a:ext uri="{FF2B5EF4-FFF2-40B4-BE49-F238E27FC236}">
                <a16:creationId xmlns:a16="http://schemas.microsoft.com/office/drawing/2014/main" id="{435C5376-6BE2-7E49-A49E-1E51571653BF}"/>
              </a:ext>
            </a:extLst>
          </p:cNvPr>
          <p:cNvPicPr>
            <a:picLocks noChangeAspect="1"/>
          </p:cNvPicPr>
          <p:nvPr/>
        </p:nvPicPr>
        <p:blipFill>
          <a:blip r:embed="rId3"/>
          <a:stretch>
            <a:fillRect/>
          </a:stretch>
        </p:blipFill>
        <p:spPr>
          <a:xfrm>
            <a:off x="7651058" y="2695927"/>
            <a:ext cx="1875694" cy="1852247"/>
          </a:xfrm>
          <a:prstGeom prst="rect">
            <a:avLst/>
          </a:prstGeom>
        </p:spPr>
      </p:pic>
      <p:pic>
        <p:nvPicPr>
          <p:cNvPr id="6" name="Picture 5" descr="A person wearing glasses and a plaid shirt&#10;&#10;Description automatically generated">
            <a:extLst>
              <a:ext uri="{FF2B5EF4-FFF2-40B4-BE49-F238E27FC236}">
                <a16:creationId xmlns:a16="http://schemas.microsoft.com/office/drawing/2014/main" id="{6AD18ED2-B0FC-DA58-8F25-EE823F8F678D}"/>
              </a:ext>
            </a:extLst>
          </p:cNvPr>
          <p:cNvPicPr>
            <a:picLocks noChangeAspect="1"/>
          </p:cNvPicPr>
          <p:nvPr/>
        </p:nvPicPr>
        <p:blipFill>
          <a:blip r:embed="rId4"/>
          <a:stretch>
            <a:fillRect/>
          </a:stretch>
        </p:blipFill>
        <p:spPr>
          <a:xfrm>
            <a:off x="5172467" y="2695926"/>
            <a:ext cx="1863969" cy="1852247"/>
          </a:xfrm>
          <a:prstGeom prst="rect">
            <a:avLst/>
          </a:prstGeom>
        </p:spPr>
      </p:pic>
      <p:pic>
        <p:nvPicPr>
          <p:cNvPr id="7" name="Picture 6" descr="A person smiling at camera&#10;&#10;Description automatically generated">
            <a:extLst>
              <a:ext uri="{FF2B5EF4-FFF2-40B4-BE49-F238E27FC236}">
                <a16:creationId xmlns:a16="http://schemas.microsoft.com/office/drawing/2014/main" id="{F515D871-1C47-4AC0-936A-4DD8A2813E2D}"/>
              </a:ext>
            </a:extLst>
          </p:cNvPr>
          <p:cNvPicPr>
            <a:picLocks noChangeAspect="1"/>
          </p:cNvPicPr>
          <p:nvPr/>
        </p:nvPicPr>
        <p:blipFill>
          <a:blip r:embed="rId5"/>
          <a:stretch>
            <a:fillRect/>
          </a:stretch>
        </p:blipFill>
        <p:spPr>
          <a:xfrm>
            <a:off x="2699353" y="2695928"/>
            <a:ext cx="1863970" cy="1852247"/>
          </a:xfrm>
          <a:prstGeom prst="rect">
            <a:avLst/>
          </a:prstGeom>
        </p:spPr>
      </p:pic>
      <p:sp>
        <p:nvSpPr>
          <p:cNvPr id="9" name="TextBox 8">
            <a:extLst>
              <a:ext uri="{FF2B5EF4-FFF2-40B4-BE49-F238E27FC236}">
                <a16:creationId xmlns:a16="http://schemas.microsoft.com/office/drawing/2014/main" id="{903E7177-7A44-19F6-FF45-6297407FE110}"/>
              </a:ext>
            </a:extLst>
          </p:cNvPr>
          <p:cNvSpPr txBox="1"/>
          <p:nvPr/>
        </p:nvSpPr>
        <p:spPr>
          <a:xfrm>
            <a:off x="7649613" y="4706854"/>
            <a:ext cx="187569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D2E74"/>
                </a:solidFill>
                <a:cs typeface="Calibri"/>
              </a:rPr>
              <a:t>Derek Feldman</a:t>
            </a:r>
          </a:p>
          <a:p>
            <a:pPr algn="ctr"/>
            <a:r>
              <a:rPr lang="en-US" b="1">
                <a:solidFill>
                  <a:srgbClr val="2D2E74"/>
                </a:solidFill>
                <a:cs typeface="Calibri"/>
              </a:rPr>
              <a:t>Program Officer</a:t>
            </a:r>
            <a:endParaRPr lang="en-US">
              <a:cs typeface="Calibri"/>
            </a:endParaRPr>
          </a:p>
          <a:p>
            <a:pPr algn="ctr"/>
            <a:r>
              <a:rPr lang="en-US">
                <a:solidFill>
                  <a:srgbClr val="2D2E74"/>
                </a:solidFill>
                <a:cs typeface="Calibri"/>
              </a:rPr>
              <a:t>Private sponsorship</a:t>
            </a:r>
          </a:p>
        </p:txBody>
      </p:sp>
      <p:sp>
        <p:nvSpPr>
          <p:cNvPr id="10" name="TextBox 9">
            <a:extLst>
              <a:ext uri="{FF2B5EF4-FFF2-40B4-BE49-F238E27FC236}">
                <a16:creationId xmlns:a16="http://schemas.microsoft.com/office/drawing/2014/main" id="{48DAC968-72CE-A78C-6366-901F643445F2}"/>
              </a:ext>
            </a:extLst>
          </p:cNvPr>
          <p:cNvSpPr txBox="1"/>
          <p:nvPr/>
        </p:nvSpPr>
        <p:spPr>
          <a:xfrm>
            <a:off x="5162189" y="4752984"/>
            <a:ext cx="18756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D2E74"/>
                </a:solidFill>
                <a:ea typeface="Calibri"/>
                <a:cs typeface="Calibri"/>
              </a:rPr>
              <a:t>Joy Mikhail</a:t>
            </a:r>
            <a:endParaRPr lang="en-US">
              <a:solidFill>
                <a:srgbClr val="2D2E74"/>
              </a:solidFill>
              <a:ea typeface="Calibri"/>
              <a:cs typeface="Calibri"/>
            </a:endParaRPr>
          </a:p>
          <a:p>
            <a:pPr algn="ctr"/>
            <a:r>
              <a:rPr lang="en-US" b="1">
                <a:solidFill>
                  <a:srgbClr val="2D2E74"/>
                </a:solidFill>
                <a:ea typeface="Calibri"/>
                <a:cs typeface="Calibri"/>
              </a:rPr>
              <a:t>Senior Program Officer</a:t>
            </a:r>
            <a:endParaRPr lang="en-US">
              <a:solidFill>
                <a:srgbClr val="2D2E74"/>
              </a:solidFill>
              <a:ea typeface="Calibri"/>
              <a:cs typeface="Calibri"/>
            </a:endParaRPr>
          </a:p>
          <a:p>
            <a:pPr algn="ctr"/>
            <a:r>
              <a:rPr lang="en-US">
                <a:solidFill>
                  <a:srgbClr val="2D2E74"/>
                </a:solidFill>
                <a:cs typeface="Calibri"/>
              </a:rPr>
              <a:t>Sponsorship</a:t>
            </a:r>
          </a:p>
        </p:txBody>
      </p:sp>
      <p:sp>
        <p:nvSpPr>
          <p:cNvPr id="11" name="TextBox 10">
            <a:extLst>
              <a:ext uri="{FF2B5EF4-FFF2-40B4-BE49-F238E27FC236}">
                <a16:creationId xmlns:a16="http://schemas.microsoft.com/office/drawing/2014/main" id="{C9F32AD4-A3AD-C805-AB85-E642D95F46DB}"/>
              </a:ext>
            </a:extLst>
          </p:cNvPr>
          <p:cNvSpPr txBox="1"/>
          <p:nvPr/>
        </p:nvSpPr>
        <p:spPr>
          <a:xfrm>
            <a:off x="2668219" y="4701677"/>
            <a:ext cx="193430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D2E74"/>
                </a:solidFill>
                <a:ea typeface="Calibri"/>
                <a:cs typeface="Calibri"/>
              </a:rPr>
              <a:t>Jessica Ashcraft</a:t>
            </a:r>
          </a:p>
          <a:p>
            <a:pPr algn="ctr"/>
            <a:r>
              <a:rPr lang="en-US" b="1">
                <a:solidFill>
                  <a:srgbClr val="2D2E74"/>
                </a:solidFill>
                <a:ea typeface="Calibri"/>
                <a:cs typeface="Calibri"/>
              </a:rPr>
              <a:t>Senior Program Officer</a:t>
            </a:r>
          </a:p>
          <a:p>
            <a:pPr algn="ctr"/>
            <a:r>
              <a:rPr lang="en-US">
                <a:solidFill>
                  <a:srgbClr val="2D2E74"/>
                </a:solidFill>
                <a:ea typeface="Calibri" panose="020F0502020204030204"/>
                <a:cs typeface="Calibri" panose="020F0502020204030204"/>
              </a:rPr>
              <a:t>Community sponsorship</a:t>
            </a:r>
          </a:p>
        </p:txBody>
      </p:sp>
      <p:pic>
        <p:nvPicPr>
          <p:cNvPr id="2" name="Picture 1" descr="A person smiling at the camera&#10;&#10;Description automatically generated">
            <a:extLst>
              <a:ext uri="{FF2B5EF4-FFF2-40B4-BE49-F238E27FC236}">
                <a16:creationId xmlns:a16="http://schemas.microsoft.com/office/drawing/2014/main" id="{ABD13B52-F895-7A20-143B-A3AB6F06A6F8}"/>
              </a:ext>
            </a:extLst>
          </p:cNvPr>
          <p:cNvPicPr>
            <a:picLocks noChangeAspect="1"/>
          </p:cNvPicPr>
          <p:nvPr/>
        </p:nvPicPr>
        <p:blipFill>
          <a:blip r:embed="rId6"/>
          <a:stretch>
            <a:fillRect/>
          </a:stretch>
        </p:blipFill>
        <p:spPr>
          <a:xfrm>
            <a:off x="10046676" y="2690446"/>
            <a:ext cx="1875693" cy="1840524"/>
          </a:xfrm>
          <a:prstGeom prst="rect">
            <a:avLst/>
          </a:prstGeom>
        </p:spPr>
      </p:pic>
      <p:pic>
        <p:nvPicPr>
          <p:cNvPr id="4" name="Picture 3" descr="A person smiling for a picture&#10;&#10;Description automatically generated">
            <a:extLst>
              <a:ext uri="{FF2B5EF4-FFF2-40B4-BE49-F238E27FC236}">
                <a16:creationId xmlns:a16="http://schemas.microsoft.com/office/drawing/2014/main" id="{D2A4DFA7-48D3-C5E4-4DAB-88EA624D5977}"/>
              </a:ext>
            </a:extLst>
          </p:cNvPr>
          <p:cNvPicPr>
            <a:picLocks noChangeAspect="1"/>
          </p:cNvPicPr>
          <p:nvPr/>
        </p:nvPicPr>
        <p:blipFill>
          <a:blip r:embed="rId7"/>
          <a:stretch>
            <a:fillRect/>
          </a:stretch>
        </p:blipFill>
        <p:spPr>
          <a:xfrm>
            <a:off x="117231" y="2690445"/>
            <a:ext cx="1863970" cy="1852247"/>
          </a:xfrm>
          <a:prstGeom prst="rect">
            <a:avLst/>
          </a:prstGeom>
        </p:spPr>
      </p:pic>
      <p:sp>
        <p:nvSpPr>
          <p:cNvPr id="12" name="TextBox 11">
            <a:extLst>
              <a:ext uri="{FF2B5EF4-FFF2-40B4-BE49-F238E27FC236}">
                <a16:creationId xmlns:a16="http://schemas.microsoft.com/office/drawing/2014/main" id="{6A652826-6782-6989-F25C-AE0B3B4C2018}"/>
              </a:ext>
            </a:extLst>
          </p:cNvPr>
          <p:cNvSpPr txBox="1"/>
          <p:nvPr/>
        </p:nvSpPr>
        <p:spPr>
          <a:xfrm>
            <a:off x="171203" y="4701676"/>
            <a:ext cx="193430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D2E74"/>
                </a:solidFill>
                <a:cs typeface="Calibri"/>
              </a:rPr>
              <a:t>David Sulewski</a:t>
            </a:r>
            <a:endParaRPr lang="en-US"/>
          </a:p>
          <a:p>
            <a:pPr algn="ctr"/>
            <a:r>
              <a:rPr lang="en-US" b="1">
                <a:solidFill>
                  <a:srgbClr val="2D2E74"/>
                </a:solidFill>
                <a:ea typeface="Calibri"/>
                <a:cs typeface="Calibri"/>
              </a:rPr>
              <a:t>Associate Director</a:t>
            </a:r>
          </a:p>
          <a:p>
            <a:pPr algn="ctr"/>
            <a:r>
              <a:rPr lang="en-US">
                <a:solidFill>
                  <a:srgbClr val="2D2E74"/>
                </a:solidFill>
                <a:ea typeface="Calibri" panose="020F0502020204030204"/>
                <a:cs typeface="Calibri" panose="020F0502020204030204"/>
              </a:rPr>
              <a:t>Training and Technical Assistance</a:t>
            </a:r>
          </a:p>
        </p:txBody>
      </p:sp>
      <p:sp>
        <p:nvSpPr>
          <p:cNvPr id="13" name="TextBox 12">
            <a:extLst>
              <a:ext uri="{FF2B5EF4-FFF2-40B4-BE49-F238E27FC236}">
                <a16:creationId xmlns:a16="http://schemas.microsoft.com/office/drawing/2014/main" id="{1CD1B6CA-2F46-1BB5-F523-35FFDB402227}"/>
              </a:ext>
            </a:extLst>
          </p:cNvPr>
          <p:cNvSpPr txBox="1"/>
          <p:nvPr/>
        </p:nvSpPr>
        <p:spPr>
          <a:xfrm>
            <a:off x="10050711" y="4706091"/>
            <a:ext cx="187569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2D2E74"/>
                </a:solidFill>
                <a:cs typeface="Calibri"/>
              </a:rPr>
              <a:t>Leya Neema</a:t>
            </a:r>
            <a:endParaRPr lang="en-US"/>
          </a:p>
          <a:p>
            <a:pPr algn="ctr"/>
            <a:r>
              <a:rPr lang="en-US" b="1">
                <a:solidFill>
                  <a:srgbClr val="2D2E74"/>
                </a:solidFill>
                <a:ea typeface="Calibri"/>
                <a:cs typeface="Calibri"/>
              </a:rPr>
              <a:t>SPO</a:t>
            </a:r>
          </a:p>
          <a:p>
            <a:pPr algn="ctr"/>
            <a:r>
              <a:rPr lang="en-US">
                <a:solidFill>
                  <a:srgbClr val="2D2E74"/>
                </a:solidFill>
                <a:cs typeface="Calibri"/>
              </a:rPr>
              <a:t>Welcome Corps</a:t>
            </a:r>
          </a:p>
        </p:txBody>
      </p:sp>
    </p:spTree>
    <p:extLst>
      <p:ext uri="{BB962C8B-B14F-4D97-AF65-F5344CB8AC3E}">
        <p14:creationId xmlns:p14="http://schemas.microsoft.com/office/powerpoint/2010/main" val="2788107055"/>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7A3AD6-A208-E052-42E3-D2746F6F7E44}"/>
              </a:ext>
            </a:extLst>
          </p:cNvPr>
          <p:cNvSpPr txBox="1">
            <a:spLocks/>
          </p:cNvSpPr>
          <p:nvPr/>
        </p:nvSpPr>
        <p:spPr>
          <a:xfrm>
            <a:off x="114883" y="662134"/>
            <a:ext cx="7037918" cy="628764"/>
          </a:xfrm>
          <a:prstGeom prst="rect">
            <a:avLst/>
          </a:prstGeom>
        </p:spPr>
        <p:txBody>
          <a:bodyPr vert="horz" lIns="76200" tIns="38100" rIns="76200" bIns="38100" rtlCol="0" anchor="t">
            <a:noAutofit/>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b="1">
                <a:solidFill>
                  <a:srgbClr val="000251"/>
                </a:solidFill>
                <a:latin typeface="Roboto"/>
                <a:ea typeface="Roboto"/>
                <a:cs typeface="Roboto"/>
              </a:rPr>
              <a:t>TA Eligibility </a:t>
            </a:r>
          </a:p>
        </p:txBody>
      </p:sp>
      <p:sp>
        <p:nvSpPr>
          <p:cNvPr id="3" name="TextBox 2">
            <a:extLst>
              <a:ext uri="{FF2B5EF4-FFF2-40B4-BE49-F238E27FC236}">
                <a16:creationId xmlns:a16="http://schemas.microsoft.com/office/drawing/2014/main" id="{BAC815EF-463F-F470-E3D0-E5C8DBC716F6}"/>
              </a:ext>
            </a:extLst>
          </p:cNvPr>
          <p:cNvSpPr txBox="1"/>
          <p:nvPr/>
        </p:nvSpPr>
        <p:spPr>
          <a:xfrm>
            <a:off x="262955" y="1649392"/>
            <a:ext cx="685784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solidFill>
                <a:srgbClr val="C43B94"/>
              </a:solidFill>
              <a:latin typeface="Segoe UI"/>
              <a:cs typeface="Segoe UI"/>
            </a:endParaRPr>
          </a:p>
          <a:p>
            <a:pPr marL="285750" indent="-285750">
              <a:buFont typeface="Wingdings"/>
              <a:buChar char="q"/>
            </a:pPr>
            <a:r>
              <a:rPr lang="en-US">
                <a:solidFill>
                  <a:srgbClr val="2D2E74"/>
                </a:solidFill>
                <a:latin typeface="Roboto"/>
                <a:cs typeface="Arial"/>
              </a:rPr>
              <a:t>Community sponsorship agency staff</a:t>
            </a:r>
            <a:endParaRPr lang="en-US">
              <a:solidFill>
                <a:srgbClr val="2D2E74"/>
              </a:solidFill>
              <a:latin typeface="Roboto"/>
              <a:ea typeface="Roboto"/>
              <a:cs typeface="Arial"/>
            </a:endParaRPr>
          </a:p>
          <a:p>
            <a:pPr marL="285750" indent="-285750">
              <a:buFont typeface="Wingdings"/>
              <a:buChar char="q"/>
            </a:pPr>
            <a:endParaRPr lang="en-US">
              <a:solidFill>
                <a:srgbClr val="2D2E74"/>
              </a:solidFill>
              <a:latin typeface="Roboto"/>
              <a:ea typeface="Roboto"/>
              <a:cs typeface="Arial"/>
            </a:endParaRPr>
          </a:p>
          <a:p>
            <a:pPr marL="285750" indent="-285750">
              <a:buFont typeface="Wingdings"/>
              <a:buChar char="q"/>
            </a:pPr>
            <a:r>
              <a:rPr lang="en-US">
                <a:solidFill>
                  <a:srgbClr val="2D2E74"/>
                </a:solidFill>
                <a:latin typeface="Roboto"/>
                <a:ea typeface="Roboto"/>
                <a:cs typeface="Arial"/>
              </a:rPr>
              <a:t>Community sponsorship groups</a:t>
            </a:r>
          </a:p>
          <a:p>
            <a:pPr marL="285750" indent="-285750">
              <a:buFont typeface="Wingdings"/>
              <a:buChar char="q"/>
            </a:pPr>
            <a:endParaRPr lang="en-US">
              <a:solidFill>
                <a:srgbClr val="2D2E74"/>
              </a:solidFill>
              <a:latin typeface="Roboto"/>
              <a:ea typeface="Roboto"/>
              <a:cs typeface="Arial"/>
            </a:endParaRPr>
          </a:p>
          <a:p>
            <a:pPr marL="285750" indent="-285750">
              <a:buFont typeface="Wingdings"/>
              <a:buChar char="q"/>
            </a:pPr>
            <a:r>
              <a:rPr lang="en-US">
                <a:solidFill>
                  <a:srgbClr val="2D2E74"/>
                </a:solidFill>
                <a:latin typeface="Roboto"/>
                <a:ea typeface="Roboto"/>
                <a:cs typeface="Arial"/>
              </a:rPr>
              <a:t>Refugees paired with sponsors</a:t>
            </a:r>
          </a:p>
          <a:p>
            <a:pPr marL="285750" indent="-285750">
              <a:buFont typeface="Wingdings"/>
              <a:buChar char="q"/>
            </a:pPr>
            <a:endParaRPr lang="en-US">
              <a:solidFill>
                <a:srgbClr val="2D2E74"/>
              </a:solidFill>
              <a:latin typeface="Roboto"/>
              <a:ea typeface="Roboto"/>
              <a:cs typeface="Arial"/>
            </a:endParaRPr>
          </a:p>
          <a:p>
            <a:pPr marL="285750" indent="-285750">
              <a:buFont typeface="Wingdings"/>
              <a:buChar char="q"/>
            </a:pPr>
            <a:r>
              <a:rPr lang="en-US">
                <a:solidFill>
                  <a:srgbClr val="2D2E74"/>
                </a:solidFill>
                <a:latin typeface="Roboto"/>
                <a:ea typeface="Roboto"/>
                <a:cs typeface="Arial"/>
              </a:rPr>
              <a:t>RWC App users</a:t>
            </a:r>
          </a:p>
          <a:p>
            <a:pPr marL="285750" indent="-285750">
              <a:buFont typeface="Wingdings"/>
              <a:buChar char="q"/>
            </a:pPr>
            <a:endParaRPr lang="en-US">
              <a:solidFill>
                <a:srgbClr val="2D2E74"/>
              </a:solidFill>
              <a:latin typeface="Roboto"/>
              <a:ea typeface="Roboto"/>
              <a:cs typeface="Arial"/>
            </a:endParaRPr>
          </a:p>
          <a:p>
            <a:pPr marL="285750" indent="-285750">
              <a:buFont typeface="Wingdings"/>
              <a:buChar char="q"/>
            </a:pPr>
            <a:r>
              <a:rPr lang="en-US">
                <a:solidFill>
                  <a:srgbClr val="2D2E74"/>
                </a:solidFill>
                <a:latin typeface="Roboto"/>
                <a:ea typeface="Roboto"/>
                <a:cs typeface="Arial"/>
              </a:rPr>
              <a:t>Other ORR-eligible populations (Afghan, Cuban, &amp; Haitian humanitarian parolees, Cuban &amp; Haitian entrants, asylees, and SIVs)</a:t>
            </a:r>
          </a:p>
          <a:p>
            <a:pPr marL="285750" indent="-285750">
              <a:buFont typeface="Wingdings"/>
              <a:buChar char="q"/>
            </a:pPr>
            <a:endParaRPr lang="en-US">
              <a:solidFill>
                <a:srgbClr val="2D2E74"/>
              </a:solidFill>
              <a:latin typeface="Roboto"/>
              <a:ea typeface="Roboto"/>
              <a:cs typeface="Arial"/>
            </a:endParaRPr>
          </a:p>
          <a:p>
            <a:pPr marL="285750" indent="-285750">
              <a:buFont typeface="Wingdings"/>
              <a:buChar char="q"/>
            </a:pPr>
            <a:r>
              <a:rPr lang="en-US">
                <a:solidFill>
                  <a:srgbClr val="2D2E74"/>
                </a:solidFill>
                <a:latin typeface="Roboto"/>
                <a:ea typeface="Roboto"/>
                <a:cs typeface="Arial"/>
              </a:rPr>
              <a:t>Financial supports &amp; volunteers working with ORR populations</a:t>
            </a:r>
          </a:p>
          <a:p>
            <a:pPr marL="285750" indent="-285750">
              <a:buFont typeface="Wingdings"/>
              <a:buChar char="q"/>
            </a:pPr>
            <a:endParaRPr lang="en-US">
              <a:solidFill>
                <a:srgbClr val="2D2E74"/>
              </a:solidFill>
              <a:latin typeface="Roboto"/>
              <a:ea typeface="Roboto"/>
              <a:cs typeface="Arial"/>
            </a:endParaRPr>
          </a:p>
          <a:p>
            <a:pPr marL="285750" indent="-285750">
              <a:buFont typeface="Wingdings"/>
              <a:buChar char="q"/>
            </a:pPr>
            <a:r>
              <a:rPr lang="en-US">
                <a:solidFill>
                  <a:srgbClr val="2D2E74"/>
                </a:solidFill>
                <a:latin typeface="Roboto"/>
                <a:ea typeface="Roboto"/>
                <a:cs typeface="Arial"/>
              </a:rPr>
              <a:t>Agency staff working with ORR populations and UHPs</a:t>
            </a:r>
          </a:p>
          <a:p>
            <a:pPr marL="285750" indent="-285750">
              <a:buChar char="•"/>
            </a:pPr>
            <a:endParaRPr lang="en-US">
              <a:solidFill>
                <a:srgbClr val="C43B94"/>
              </a:solidFill>
              <a:latin typeface="Roboto"/>
              <a:ea typeface="Roboto"/>
              <a:cs typeface="Arial"/>
            </a:endParaRPr>
          </a:p>
        </p:txBody>
      </p:sp>
      <p:pic>
        <p:nvPicPr>
          <p:cNvPr id="12" name="Picture 11" descr="A screenshot of a computer&#10;&#10;Description automatically generated">
            <a:extLst>
              <a:ext uri="{FF2B5EF4-FFF2-40B4-BE49-F238E27FC236}">
                <a16:creationId xmlns:a16="http://schemas.microsoft.com/office/drawing/2014/main" id="{A49C92FF-7C35-6A0F-4556-42390E70FEB8}"/>
              </a:ext>
            </a:extLst>
          </p:cNvPr>
          <p:cNvPicPr>
            <a:picLocks noChangeAspect="1"/>
          </p:cNvPicPr>
          <p:nvPr/>
        </p:nvPicPr>
        <p:blipFill rotWithShape="1">
          <a:blip r:embed="rId2"/>
          <a:srcRect l="23125" t="15333" r="24500" b="40444"/>
          <a:stretch/>
        </p:blipFill>
        <p:spPr>
          <a:xfrm>
            <a:off x="6896215" y="1506787"/>
            <a:ext cx="5295378" cy="2498882"/>
          </a:xfrm>
          <a:prstGeom prst="rect">
            <a:avLst/>
          </a:prstGeom>
        </p:spPr>
      </p:pic>
    </p:spTree>
    <p:extLst>
      <p:ext uri="{BB962C8B-B14F-4D97-AF65-F5344CB8AC3E}">
        <p14:creationId xmlns:p14="http://schemas.microsoft.com/office/powerpoint/2010/main" val="1966819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7A3AD6-A208-E052-42E3-D2746F6F7E44}"/>
              </a:ext>
            </a:extLst>
          </p:cNvPr>
          <p:cNvSpPr txBox="1">
            <a:spLocks/>
          </p:cNvSpPr>
          <p:nvPr/>
        </p:nvSpPr>
        <p:spPr>
          <a:xfrm>
            <a:off x="172065" y="620937"/>
            <a:ext cx="7577179" cy="628764"/>
          </a:xfrm>
          <a:prstGeom prst="rect">
            <a:avLst/>
          </a:prstGeom>
        </p:spPr>
        <p:txBody>
          <a:bodyPr vert="horz" lIns="76200" tIns="38100" rIns="76200" bIns="38100" rtlCol="0" anchor="t">
            <a:noAutofit/>
          </a:bodyPr>
          <a:lstStyle>
            <a:lvl1pPr algn="l" defTabSz="914363" rtl="0" eaLnBrk="1" latinLnBrk="0" hangingPunct="1">
              <a:lnSpc>
                <a:spcPct val="90000"/>
              </a:lnSpc>
              <a:spcBef>
                <a:spcPct val="0"/>
              </a:spcBef>
              <a:buNone/>
              <a:defRPr sz="4400" kern="1200">
                <a:solidFill>
                  <a:schemeClr val="tx1"/>
                </a:solidFill>
                <a:latin typeface="+mj-lt"/>
                <a:ea typeface="+mj-ea"/>
                <a:cs typeface="+mj-cs"/>
              </a:defRPr>
            </a:lvl1pPr>
          </a:lstStyle>
          <a:p>
            <a:r>
              <a:rPr lang="en-US" sz="4300" b="1">
                <a:solidFill>
                  <a:srgbClr val="000251"/>
                </a:solidFill>
                <a:latin typeface="Roboto"/>
                <a:ea typeface="+mj-lt"/>
                <a:cs typeface="+mj-lt"/>
              </a:rPr>
              <a:t>Example TA topics</a:t>
            </a:r>
            <a:endParaRPr lang="en-US" b="1">
              <a:latin typeface="Roboto"/>
              <a:ea typeface="Roboto"/>
              <a:cs typeface="Roboto"/>
            </a:endParaRPr>
          </a:p>
        </p:txBody>
      </p:sp>
      <p:sp>
        <p:nvSpPr>
          <p:cNvPr id="2" name="Text Placeholder 3">
            <a:extLst>
              <a:ext uri="{FF2B5EF4-FFF2-40B4-BE49-F238E27FC236}">
                <a16:creationId xmlns:a16="http://schemas.microsoft.com/office/drawing/2014/main" id="{5E69108B-5462-EE0B-5593-4F1CE8909F55}"/>
              </a:ext>
            </a:extLst>
          </p:cNvPr>
          <p:cNvSpPr txBox="1">
            <a:spLocks/>
          </p:cNvSpPr>
          <p:nvPr/>
        </p:nvSpPr>
        <p:spPr>
          <a:xfrm>
            <a:off x="201331" y="1777660"/>
            <a:ext cx="11162816" cy="4079105"/>
          </a:xfrm>
          <a:prstGeom prst="rect">
            <a:avLst/>
          </a:prstGeom>
        </p:spPr>
        <p:txBody>
          <a:bodyPr lIns="76200" tIns="38100" rIns="76200" bIns="38100" anchor="t"/>
          <a:lstStyle>
            <a:lvl1pPr marL="0" indent="0" algn="l" defTabSz="1097280" rtl="0" eaLnBrk="1" latinLnBrk="0" hangingPunct="1">
              <a:lnSpc>
                <a:spcPct val="90000"/>
              </a:lnSpc>
              <a:spcBef>
                <a:spcPts val="1200"/>
              </a:spcBef>
              <a:buFont typeface="Arial" panose="020B0604020202020204" pitchFamily="34" charset="0"/>
              <a:buNone/>
              <a:defRPr sz="3200" kern="1200">
                <a:solidFill>
                  <a:srgbClr val="010352"/>
                </a:solidFill>
                <a:latin typeface="Roboto" panose="02000000000000000000" pitchFamily="2" charset="0"/>
                <a:ea typeface="Roboto" panose="02000000000000000000" pitchFamily="2" charset="0"/>
                <a:cs typeface="Roboto" panose="02000000000000000000" pitchFamily="2" charset="0"/>
              </a:defRPr>
            </a:lvl1pPr>
            <a:lvl2pPr marL="9525" indent="0" algn="l" defTabSz="1097280" rtl="0" eaLnBrk="1" latinLnBrk="0" hangingPunct="1">
              <a:lnSpc>
                <a:spcPct val="90000"/>
              </a:lnSpc>
              <a:spcBef>
                <a:spcPts val="600"/>
              </a:spcBef>
              <a:buFont typeface="Arial" panose="020B0604020202020204" pitchFamily="34" charset="0"/>
              <a:buNone/>
              <a:tabLst/>
              <a:defRPr sz="2400" kern="1200">
                <a:solidFill>
                  <a:srgbClr val="C43B94"/>
                </a:solidFill>
                <a:latin typeface="Roboto" panose="02000000000000000000" pitchFamily="2" charset="0"/>
                <a:ea typeface="Roboto" panose="02000000000000000000" pitchFamily="2" charset="0"/>
                <a:cs typeface="Roboto" panose="02000000000000000000" pitchFamily="2" charset="0"/>
              </a:defRPr>
            </a:lvl2pPr>
            <a:lvl3pPr marL="1097280"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4650" indent="-1635125" algn="l" defTabSz="1097280" rtl="0" eaLnBrk="1" latinLnBrk="0" hangingPunct="1">
              <a:lnSpc>
                <a:spcPct val="90000"/>
              </a:lnSpc>
              <a:spcBef>
                <a:spcPts val="600"/>
              </a:spcBef>
              <a:buFont typeface="Arial" panose="020B0604020202020204" pitchFamily="34" charset="0"/>
              <a:buNone/>
              <a:tabLst/>
              <a:defRPr sz="2400" kern="1200">
                <a:solidFill>
                  <a:srgbClr val="010352"/>
                </a:solidFill>
                <a:latin typeface="+mn-lt"/>
                <a:ea typeface="+mn-ea"/>
                <a:cs typeface="+mn-cs"/>
              </a:defRPr>
            </a:lvl4pPr>
            <a:lvl5pPr marL="9525" indent="400050" algn="l" defTabSz="1097280" rtl="0" eaLnBrk="1" latinLnBrk="0" hangingPunct="1">
              <a:lnSpc>
                <a:spcPct val="150000"/>
              </a:lnSpc>
              <a:spcBef>
                <a:spcPts val="600"/>
              </a:spcBef>
              <a:buFont typeface="Arial" panose="020B0604020202020204" pitchFamily="34" charset="0"/>
              <a:buChar char="•"/>
              <a:tabLst>
                <a:tab pos="336550" algn="l"/>
              </a:tabLst>
              <a:defRPr sz="1800" kern="1200">
                <a:solidFill>
                  <a:srgbClr val="010352"/>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endParaRPr lang="en-US" sz="2400" b="1">
              <a:solidFill>
                <a:srgbClr val="2D2E74"/>
              </a:solidFill>
              <a:latin typeface="Segoe UI"/>
            </a:endParaRPr>
          </a:p>
          <a:p>
            <a:pPr marL="285750" indent="-285750">
              <a:buFont typeface="Wingdings" panose="020B0604020202020204" pitchFamily="34" charset="0"/>
              <a:buChar char="ü"/>
            </a:pPr>
            <a:r>
              <a:rPr lang="en-US" sz="1800">
                <a:solidFill>
                  <a:srgbClr val="2D2E74"/>
                </a:solidFill>
                <a:latin typeface="Roboto"/>
                <a:ea typeface="Roboto"/>
                <a:cs typeface="Roboto"/>
              </a:rPr>
              <a:t>Support using any RWC resource, integrating any learnings from RWC trainings, and follow-up from any RWC knowledge sharing opportunity.</a:t>
            </a:r>
            <a:endParaRPr lang="en-US" sz="1800">
              <a:solidFill>
                <a:srgbClr val="2D2E74"/>
              </a:solidFill>
            </a:endParaRPr>
          </a:p>
          <a:p>
            <a:pPr marL="285750" indent="-285750">
              <a:buFont typeface="Wingdings" panose="020B0604020202020204" pitchFamily="34" charset="0"/>
              <a:buChar char="ü"/>
            </a:pPr>
            <a:r>
              <a:rPr lang="en-US" sz="1800">
                <a:solidFill>
                  <a:srgbClr val="2D2E74"/>
                </a:solidFill>
                <a:latin typeface="Roboto"/>
                <a:ea typeface="Roboto"/>
                <a:cs typeface="Roboto"/>
              </a:rPr>
              <a:t>Designing a community sponsorship program.</a:t>
            </a:r>
          </a:p>
          <a:p>
            <a:pPr marL="285750" indent="-285750">
              <a:buFont typeface="Wingdings" panose="020B0604020202020204" pitchFamily="34" charset="0"/>
              <a:buChar char="ü"/>
            </a:pPr>
            <a:r>
              <a:rPr lang="en-US" sz="1800">
                <a:solidFill>
                  <a:srgbClr val="2D2E74"/>
                </a:solidFill>
                <a:latin typeface="Roboto"/>
                <a:ea typeface="Roboto"/>
                <a:cs typeface="Roboto"/>
              </a:rPr>
              <a:t>Understanding core services and empowering sponsors to deliver core services. </a:t>
            </a:r>
          </a:p>
          <a:p>
            <a:pPr marL="285750" indent="-285750">
              <a:buFont typeface="Wingdings" panose="020B0604020202020204" pitchFamily="34" charset="0"/>
              <a:buChar char="ü"/>
            </a:pPr>
            <a:r>
              <a:rPr lang="en-US" sz="1800">
                <a:solidFill>
                  <a:srgbClr val="2D2E74"/>
                </a:solidFill>
                <a:latin typeface="Roboto"/>
                <a:ea typeface="Roboto"/>
                <a:cs typeface="Roboto"/>
              </a:rPr>
              <a:t>Building understanding between case managers and supporters/sponsors or refugees.</a:t>
            </a:r>
          </a:p>
          <a:p>
            <a:pPr marL="285750" indent="-285750">
              <a:buFont typeface="Wingdings" panose="020B0604020202020204" pitchFamily="34" charset="0"/>
              <a:buChar char="ü"/>
            </a:pPr>
            <a:r>
              <a:rPr lang="en-US" sz="1800">
                <a:solidFill>
                  <a:srgbClr val="2D2E74"/>
                </a:solidFill>
                <a:latin typeface="Roboto"/>
                <a:ea typeface="Roboto"/>
                <a:cs typeface="Roboto"/>
              </a:rPr>
              <a:t>Understanding best practices related to confidentiality, boundaries, or power dynamics.</a:t>
            </a:r>
          </a:p>
          <a:p>
            <a:pPr marL="285750" indent="-285750">
              <a:buFont typeface="Wingdings" panose="020B0604020202020204" pitchFamily="34" charset="0"/>
              <a:buChar char="ü"/>
            </a:pPr>
            <a:r>
              <a:rPr lang="en-US" sz="1800">
                <a:solidFill>
                  <a:srgbClr val="2D2E74"/>
                </a:solidFill>
                <a:latin typeface="Roboto"/>
                <a:ea typeface="Roboto"/>
                <a:cs typeface="Roboto"/>
              </a:rPr>
              <a:t>Guidance for case managers on how to work</a:t>
            </a:r>
            <a:r>
              <a:rPr lang="en-US" sz="1800" b="0" i="0">
                <a:solidFill>
                  <a:srgbClr val="2D2E74"/>
                </a:solidFill>
                <a:effectLst/>
                <a:latin typeface="Roboto"/>
                <a:ea typeface="Roboto"/>
                <a:cs typeface="Roboto"/>
              </a:rPr>
              <a:t> with </a:t>
            </a:r>
            <a:r>
              <a:rPr lang="en-US" sz="1800">
                <a:solidFill>
                  <a:srgbClr val="2D2E74"/>
                </a:solidFill>
                <a:latin typeface="Roboto"/>
                <a:ea typeface="Roboto"/>
                <a:cs typeface="Roboto"/>
              </a:rPr>
              <a:t>financial supporters.</a:t>
            </a:r>
            <a:endParaRPr lang="en-US">
              <a:solidFill>
                <a:srgbClr val="2D2E74"/>
              </a:solidFill>
            </a:endParaRPr>
          </a:p>
          <a:p>
            <a:pPr marL="285750" indent="-285750">
              <a:buFont typeface="Wingdings" panose="020B0604020202020204" pitchFamily="34" charset="0"/>
              <a:buChar char="ü"/>
            </a:pPr>
            <a:r>
              <a:rPr lang="en-US" sz="1800">
                <a:solidFill>
                  <a:srgbClr val="2D2E74"/>
                </a:solidFill>
                <a:latin typeface="Roboto"/>
                <a:ea typeface="Roboto"/>
                <a:cs typeface="Roboto"/>
              </a:rPr>
              <a:t>Cultural considerations and norms working with supporters/</a:t>
            </a:r>
            <a:r>
              <a:rPr lang="en-US" sz="1800" b="0" i="0">
                <a:solidFill>
                  <a:srgbClr val="2D2E74"/>
                </a:solidFill>
                <a:effectLst/>
                <a:latin typeface="Roboto"/>
                <a:ea typeface="Roboto"/>
                <a:cs typeface="Roboto"/>
              </a:rPr>
              <a:t>sponsors</a:t>
            </a:r>
            <a:r>
              <a:rPr lang="en-US" sz="1800">
                <a:solidFill>
                  <a:srgbClr val="2D2E74"/>
                </a:solidFill>
                <a:latin typeface="Roboto"/>
                <a:ea typeface="Roboto"/>
                <a:cs typeface="Roboto"/>
              </a:rPr>
              <a:t> or refugees</a:t>
            </a:r>
            <a:r>
              <a:rPr lang="en-US" sz="1800" b="0" i="0">
                <a:solidFill>
                  <a:srgbClr val="2D2E74"/>
                </a:solidFill>
                <a:effectLst/>
                <a:latin typeface="Roboto"/>
                <a:ea typeface="Roboto"/>
                <a:cs typeface="Roboto"/>
              </a:rPr>
              <a:t>.</a:t>
            </a:r>
            <a:endParaRPr lang="en-US">
              <a:solidFill>
                <a:srgbClr val="2D2E74"/>
              </a:solidFill>
              <a:latin typeface="Roboto"/>
              <a:ea typeface="Roboto"/>
              <a:cs typeface="Roboto"/>
            </a:endParaRPr>
          </a:p>
          <a:p>
            <a:pPr algn="l"/>
            <a:endParaRPr lang="en-US" sz="1800" b="0" i="0">
              <a:effectLst/>
            </a:endParaRPr>
          </a:p>
          <a:p>
            <a:pPr marL="285115" indent="-285115">
              <a:lnSpc>
                <a:spcPct val="100000"/>
              </a:lnSpc>
              <a:spcBef>
                <a:spcPts val="0"/>
              </a:spcBef>
              <a:spcAft>
                <a:spcPts val="1000"/>
              </a:spcAft>
              <a:buFont typeface="Symbol" panose="05050102010706020507" pitchFamily="18" charset="2"/>
              <a:buChar char=""/>
            </a:pPr>
            <a:endParaRPr lang="en-US" sz="2000">
              <a:solidFill>
                <a:srgbClr val="C43B94"/>
              </a:solidFill>
              <a:latin typeface="Roboto Medium" panose="02000000000000000000" pitchFamily="2" charset="0"/>
              <a:ea typeface="Roboto Medium" panose="02000000000000000000" pitchFamily="2" charset="0"/>
              <a:cs typeface="Roboto Medium" panose="02000000000000000000" pitchFamily="2" charset="0"/>
            </a:endParaRPr>
          </a:p>
          <a:p>
            <a:pPr marL="1798320" lvl="3" indent="-1361440">
              <a:buFont typeface="Arial" panose="020B0604020202020204" pitchFamily="34" charset="0"/>
              <a:buChar char="•"/>
            </a:pPr>
            <a:endParaRPr lang="en-US" sz="1333">
              <a:solidFill>
                <a:srgbClr val="C43B94"/>
              </a:solidFill>
              <a:latin typeface="Roboto Medium" panose="02000000000000000000" pitchFamily="2" charset="0"/>
              <a:ea typeface="Roboto Medium" panose="02000000000000000000" pitchFamily="2" charset="0"/>
              <a:cs typeface="Roboto Medium" panose="02000000000000000000" pitchFamily="2" charset="0"/>
            </a:endParaRPr>
          </a:p>
          <a:p>
            <a:pPr marL="435610" lvl="1" indent="-284480">
              <a:buFont typeface="Arial" panose="020B0604020202020204" pitchFamily="34" charset="0"/>
              <a:buChar char="•"/>
            </a:pPr>
            <a:endParaRPr lang="en-US" sz="1667">
              <a:latin typeface="Roboto Medium" panose="02000000000000000000" pitchFamily="2" charset="0"/>
              <a:ea typeface="Roboto Medium" panose="02000000000000000000" pitchFamily="2" charset="0"/>
              <a:cs typeface="Roboto Medium" panose="02000000000000000000" pitchFamily="2" charset="0"/>
            </a:endParaRPr>
          </a:p>
          <a:p>
            <a:endParaRPr lang="en-US" sz="2667">
              <a:solidFill>
                <a:srgbClr val="C43B94"/>
              </a:solidFill>
              <a:latin typeface="Roboto Medium" panose="02000000000000000000" pitchFamily="2" charset="0"/>
              <a:ea typeface="Roboto Medium" panose="02000000000000000000" pitchFamily="2" charset="0"/>
              <a:cs typeface="Roboto Medium" panose="02000000000000000000" pitchFamily="2" charset="0"/>
            </a:endParaRPr>
          </a:p>
        </p:txBody>
      </p:sp>
    </p:spTree>
    <p:extLst>
      <p:ext uri="{BB962C8B-B14F-4D97-AF65-F5344CB8AC3E}">
        <p14:creationId xmlns:p14="http://schemas.microsoft.com/office/powerpoint/2010/main" val="1847289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7779F7-E82C-4C3E-AED4-1D623DC677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9" r="906" b="6549"/>
          <a:stretch/>
        </p:blipFill>
        <p:spPr bwMode="auto">
          <a:xfrm>
            <a:off x="5381854" y="2182016"/>
            <a:ext cx="6810146" cy="366391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71DAE585-0F30-7FD7-CB0B-C45D9E9A60C7}"/>
              </a:ext>
            </a:extLst>
          </p:cNvPr>
          <p:cNvSpPr/>
          <p:nvPr/>
        </p:nvSpPr>
        <p:spPr>
          <a:xfrm rot="20147096">
            <a:off x="9785347" y="2659401"/>
            <a:ext cx="1267607" cy="27091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7" name="Picture 6">
            <a:extLst>
              <a:ext uri="{FF2B5EF4-FFF2-40B4-BE49-F238E27FC236}">
                <a16:creationId xmlns:a16="http://schemas.microsoft.com/office/drawing/2014/main" id="{2BB4752D-8FB5-9E1A-708E-2B99E45802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869" l="10000" r="90000"/>
                    </a14:imgEffect>
                  </a14:imgLayer>
                </a14:imgProps>
              </a:ext>
            </a:extLst>
          </a:blip>
          <a:stretch>
            <a:fillRect/>
          </a:stretch>
        </p:blipFill>
        <p:spPr>
          <a:xfrm rot="20153823">
            <a:off x="6856812" y="2258019"/>
            <a:ext cx="8229668" cy="5483016"/>
          </a:xfrm>
          <a:prstGeom prst="rect">
            <a:avLst/>
          </a:prstGeom>
        </p:spPr>
      </p:pic>
      <p:sp>
        <p:nvSpPr>
          <p:cNvPr id="2" name="Title 1">
            <a:extLst>
              <a:ext uri="{FF2B5EF4-FFF2-40B4-BE49-F238E27FC236}">
                <a16:creationId xmlns:a16="http://schemas.microsoft.com/office/drawing/2014/main" id="{75472839-9DF7-4F80-ADA9-04126ADC4881}"/>
              </a:ext>
            </a:extLst>
          </p:cNvPr>
          <p:cNvSpPr>
            <a:spLocks noGrp="1"/>
          </p:cNvSpPr>
          <p:nvPr>
            <p:ph type="title"/>
          </p:nvPr>
        </p:nvSpPr>
        <p:spPr>
          <a:xfrm>
            <a:off x="277673" y="381000"/>
            <a:ext cx="8884048" cy="1333500"/>
          </a:xfrm>
        </p:spPr>
        <p:txBody>
          <a:bodyPr>
            <a:normAutofit/>
          </a:bodyPr>
          <a:lstStyle/>
          <a:p>
            <a:r>
              <a:rPr lang="en-US" err="1">
                <a:latin typeface="Roboto"/>
                <a:ea typeface="Roboto"/>
                <a:cs typeface="Roboto"/>
              </a:rPr>
              <a:t>WelcomeWorks</a:t>
            </a:r>
            <a:r>
              <a:rPr lang="en-US">
                <a:latin typeface="Roboto"/>
                <a:ea typeface="Roboto"/>
                <a:cs typeface="Roboto"/>
              </a:rPr>
              <a:t> Features</a:t>
            </a:r>
          </a:p>
        </p:txBody>
      </p:sp>
      <p:pic>
        <p:nvPicPr>
          <p:cNvPr id="68" name="Graphic 67">
            <a:extLst>
              <a:ext uri="{FF2B5EF4-FFF2-40B4-BE49-F238E27FC236}">
                <a16:creationId xmlns:a16="http://schemas.microsoft.com/office/drawing/2014/main" id="{707B8EC1-0A24-4D5F-8591-C6CB137FDE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29672" y="-228721"/>
            <a:ext cx="5105967" cy="1701989"/>
          </a:xfrm>
          <a:prstGeom prst="rect">
            <a:avLst/>
          </a:prstGeom>
        </p:spPr>
      </p:pic>
      <p:pic>
        <p:nvPicPr>
          <p:cNvPr id="12" name="Graphic 11">
            <a:extLst>
              <a:ext uri="{FF2B5EF4-FFF2-40B4-BE49-F238E27FC236}">
                <a16:creationId xmlns:a16="http://schemas.microsoft.com/office/drawing/2014/main" id="{DA017142-8DD8-A608-9132-7C19B2884C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215348">
            <a:off x="9153778" y="2998726"/>
            <a:ext cx="1709423" cy="569808"/>
          </a:xfrm>
          <a:prstGeom prst="rect">
            <a:avLst/>
          </a:prstGeom>
        </p:spPr>
      </p:pic>
      <p:pic>
        <p:nvPicPr>
          <p:cNvPr id="13" name="Picture 2">
            <a:extLst>
              <a:ext uri="{FF2B5EF4-FFF2-40B4-BE49-F238E27FC236}">
                <a16:creationId xmlns:a16="http://schemas.microsoft.com/office/drawing/2014/main" id="{31854AA1-3E3C-C8B4-D90F-58E74C687C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29" t="28528" r="58590" b="60158"/>
          <a:stretch/>
        </p:blipFill>
        <p:spPr bwMode="auto">
          <a:xfrm rot="20223487">
            <a:off x="9658646" y="3445456"/>
            <a:ext cx="1040162" cy="37019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119E8C74-FB66-491F-E73F-D1277CD7F564}"/>
              </a:ext>
            </a:extLst>
          </p:cNvPr>
          <p:cNvSpPr>
            <a:spLocks noGrp="1"/>
          </p:cNvSpPr>
          <p:nvPr>
            <p:ph type="body" sz="quarter" idx="11"/>
          </p:nvPr>
        </p:nvSpPr>
        <p:spPr>
          <a:xfrm>
            <a:off x="122321" y="1915468"/>
            <a:ext cx="5172024" cy="5143500"/>
          </a:xfrm>
        </p:spPr>
        <p:txBody>
          <a:bodyPr vert="horz" lIns="91440" tIns="45720" rIns="91440" bIns="45720" rtlCol="0" anchor="t">
            <a:normAutofit fontScale="32500" lnSpcReduction="20000"/>
          </a:bodyPr>
          <a:lstStyle/>
          <a:p>
            <a:endParaRPr lang="en-US" sz="2650">
              <a:latin typeface="Roboto"/>
              <a:ea typeface="Roboto"/>
              <a:cs typeface="Roboto"/>
            </a:endParaRPr>
          </a:p>
          <a:p>
            <a:pPr marL="457200" indent="-457200">
              <a:buFont typeface="Arial" panose="020B0604020202020204" pitchFamily="34" charset="0"/>
              <a:buChar char="•"/>
            </a:pPr>
            <a:r>
              <a:rPr lang="en-US" sz="6200" b="1">
                <a:latin typeface="Roboto"/>
                <a:ea typeface="Roboto"/>
                <a:cs typeface="Roboto"/>
              </a:rPr>
              <a:t>Stay on Track: </a:t>
            </a:r>
            <a:r>
              <a:rPr lang="en-US" sz="6200">
                <a:latin typeface="Roboto"/>
                <a:ea typeface="Roboto"/>
                <a:cs typeface="Roboto"/>
              </a:rPr>
              <a:t>Access checklist of core services.</a:t>
            </a:r>
          </a:p>
          <a:p>
            <a:pPr marL="457200" indent="-457200">
              <a:buFont typeface="Arial" panose="020B0604020202020204" pitchFamily="34" charset="0"/>
              <a:buChar char="•"/>
            </a:pPr>
            <a:r>
              <a:rPr lang="en-US" sz="6200" b="1">
                <a:latin typeface="Roboto"/>
                <a:ea typeface="Roboto"/>
                <a:cs typeface="Roboto"/>
              </a:rPr>
              <a:t>Never Miss a Deadline: </a:t>
            </a:r>
            <a:r>
              <a:rPr lang="en-US" sz="6200">
                <a:latin typeface="Roboto"/>
                <a:ea typeface="Roboto"/>
                <a:cs typeface="Roboto"/>
              </a:rPr>
              <a:t>Real-time deadlines ensure timely completion of tasks.</a:t>
            </a:r>
          </a:p>
          <a:p>
            <a:pPr marL="457200" indent="-457200">
              <a:buFont typeface="Arial" panose="020B0604020202020204" pitchFamily="34" charset="0"/>
              <a:buChar char="•"/>
            </a:pPr>
            <a:r>
              <a:rPr lang="en-US" sz="6200" b="1">
                <a:latin typeface="Roboto"/>
                <a:ea typeface="Roboto"/>
                <a:cs typeface="Roboto"/>
              </a:rPr>
              <a:t>Take Notes and Track Mileage</a:t>
            </a:r>
            <a:r>
              <a:rPr lang="en-US" sz="6200">
                <a:latin typeface="Roboto"/>
                <a:ea typeface="Roboto"/>
                <a:cs typeface="Roboto"/>
              </a:rPr>
              <a:t>: Easily jot down notes on completed activities, track mileage, and translation services. </a:t>
            </a:r>
          </a:p>
          <a:p>
            <a:pPr marL="457200" indent="-457200">
              <a:buFont typeface="Arial" panose="020B0604020202020204" pitchFamily="34" charset="0"/>
              <a:buChar char="•"/>
            </a:pPr>
            <a:r>
              <a:rPr lang="en-US" sz="6200" b="1">
                <a:latin typeface="Roboto"/>
                <a:ea typeface="Roboto"/>
                <a:cs typeface="Roboto"/>
              </a:rPr>
              <a:t>Log In-Kind Donations: </a:t>
            </a:r>
            <a:r>
              <a:rPr lang="en-US" sz="6200">
                <a:latin typeface="Roboto"/>
                <a:ea typeface="Roboto"/>
                <a:cs typeface="Roboto"/>
              </a:rPr>
              <a:t>Keep a record of in-kind donations and effortlessly monitor your contributions. </a:t>
            </a:r>
          </a:p>
          <a:p>
            <a:pPr marL="457200" indent="-457200">
              <a:buFont typeface="Arial" panose="020B0604020202020204" pitchFamily="34" charset="0"/>
              <a:buChar char="•"/>
            </a:pPr>
            <a:r>
              <a:rPr lang="en-US" sz="6200" b="1">
                <a:latin typeface="Roboto"/>
                <a:ea typeface="Roboto"/>
                <a:cs typeface="Roboto"/>
              </a:rPr>
              <a:t>Collaborate with Ease: </a:t>
            </a:r>
            <a:r>
              <a:rPr lang="en-US" sz="6200">
                <a:latin typeface="Roboto"/>
                <a:ea typeface="Roboto"/>
                <a:cs typeface="Roboto"/>
              </a:rPr>
              <a:t>Sponsors stay connected by viewing and tracking activities completed by fellow members. </a:t>
            </a:r>
          </a:p>
        </p:txBody>
      </p:sp>
    </p:spTree>
    <p:extLst>
      <p:ext uri="{BB962C8B-B14F-4D97-AF65-F5344CB8AC3E}">
        <p14:creationId xmlns:p14="http://schemas.microsoft.com/office/powerpoint/2010/main" val="3310992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72839-9DF7-4F80-ADA9-04126ADC4881}"/>
              </a:ext>
            </a:extLst>
          </p:cNvPr>
          <p:cNvSpPr>
            <a:spLocks noGrp="1"/>
          </p:cNvSpPr>
          <p:nvPr>
            <p:ph type="title"/>
          </p:nvPr>
        </p:nvSpPr>
        <p:spPr>
          <a:xfrm>
            <a:off x="277673" y="381000"/>
            <a:ext cx="8884048" cy="1333500"/>
          </a:xfrm>
        </p:spPr>
        <p:txBody>
          <a:bodyPr>
            <a:normAutofit/>
          </a:bodyPr>
          <a:lstStyle/>
          <a:p>
            <a:r>
              <a:rPr lang="en-US" err="1">
                <a:latin typeface="Roboto"/>
                <a:ea typeface="Roboto"/>
                <a:cs typeface="Roboto"/>
              </a:rPr>
              <a:t>WelcomeWorks</a:t>
            </a:r>
            <a:r>
              <a:rPr lang="en-US">
                <a:latin typeface="Roboto"/>
                <a:ea typeface="Roboto"/>
                <a:cs typeface="Roboto"/>
              </a:rPr>
              <a:t> Features Cont.</a:t>
            </a:r>
          </a:p>
        </p:txBody>
      </p:sp>
      <p:pic>
        <p:nvPicPr>
          <p:cNvPr id="68" name="Graphic 67">
            <a:extLst>
              <a:ext uri="{FF2B5EF4-FFF2-40B4-BE49-F238E27FC236}">
                <a16:creationId xmlns:a16="http://schemas.microsoft.com/office/drawing/2014/main" id="{707B8EC1-0A24-4D5F-8591-C6CB137FDE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9672" y="-228721"/>
            <a:ext cx="5105967" cy="1701989"/>
          </a:xfrm>
          <a:prstGeom prst="rect">
            <a:avLst/>
          </a:prstGeom>
        </p:spPr>
      </p:pic>
      <p:pic>
        <p:nvPicPr>
          <p:cNvPr id="4" name="Picture 3">
            <a:extLst>
              <a:ext uri="{FF2B5EF4-FFF2-40B4-BE49-F238E27FC236}">
                <a16:creationId xmlns:a16="http://schemas.microsoft.com/office/drawing/2014/main" id="{1BA5851B-11EA-131D-B819-FDE06ACDF099}"/>
              </a:ext>
            </a:extLst>
          </p:cNvPr>
          <p:cNvPicPr>
            <a:picLocks noChangeAspect="1"/>
          </p:cNvPicPr>
          <p:nvPr/>
        </p:nvPicPr>
        <p:blipFill rotWithShape="1">
          <a:blip r:embed="rId5">
            <a:extLst>
              <a:ext uri="{28A0092B-C50C-407E-A947-70E740481C1C}">
                <a14:useLocalDpi xmlns:a14="http://schemas.microsoft.com/office/drawing/2010/main" val="0"/>
              </a:ext>
            </a:extLst>
          </a:blip>
          <a:srcRect l="2901" t="6454" r="20126" b="15803"/>
          <a:stretch/>
        </p:blipFill>
        <p:spPr>
          <a:xfrm>
            <a:off x="4276501" y="1473267"/>
            <a:ext cx="7915500" cy="4264341"/>
          </a:xfrm>
          <a:prstGeom prst="rect">
            <a:avLst/>
          </a:prstGeom>
        </p:spPr>
      </p:pic>
      <p:sp>
        <p:nvSpPr>
          <p:cNvPr id="3" name="Text Placeholder 3">
            <a:extLst>
              <a:ext uri="{FF2B5EF4-FFF2-40B4-BE49-F238E27FC236}">
                <a16:creationId xmlns:a16="http://schemas.microsoft.com/office/drawing/2014/main" id="{A3B280AB-E0E9-8671-80A6-40FA3427B094}"/>
              </a:ext>
            </a:extLst>
          </p:cNvPr>
          <p:cNvSpPr>
            <a:spLocks noGrp="1"/>
          </p:cNvSpPr>
          <p:nvPr>
            <p:ph type="body" sz="quarter" idx="11"/>
          </p:nvPr>
        </p:nvSpPr>
        <p:spPr>
          <a:xfrm>
            <a:off x="388205" y="1865946"/>
            <a:ext cx="3842151" cy="4190999"/>
          </a:xfrm>
        </p:spPr>
        <p:txBody>
          <a:bodyPr vert="horz" lIns="91440" tIns="45720" rIns="91440" bIns="45720" rtlCol="0" anchor="t">
            <a:normAutofit/>
          </a:bodyPr>
          <a:lstStyle/>
          <a:p>
            <a:endParaRPr lang="en-US" sz="2650">
              <a:latin typeface="Roboto"/>
              <a:ea typeface="Roboto"/>
              <a:cs typeface="Roboto"/>
            </a:endParaRPr>
          </a:p>
          <a:p>
            <a:pPr marL="457200" indent="-457200">
              <a:buFont typeface="Arial" panose="020B0604020202020204" pitchFamily="34" charset="0"/>
              <a:buChar char="•"/>
            </a:pPr>
            <a:endParaRPr lang="en-US" sz="2650">
              <a:latin typeface="Roboto"/>
              <a:ea typeface="Roboto"/>
              <a:cs typeface="Roboto"/>
            </a:endParaRPr>
          </a:p>
        </p:txBody>
      </p:sp>
      <p:sp>
        <p:nvSpPr>
          <p:cNvPr id="6" name="Text Placeholder 3">
            <a:extLst>
              <a:ext uri="{FF2B5EF4-FFF2-40B4-BE49-F238E27FC236}">
                <a16:creationId xmlns:a16="http://schemas.microsoft.com/office/drawing/2014/main" id="{5DD2F120-5F69-5788-42E2-DB453E568FB6}"/>
              </a:ext>
            </a:extLst>
          </p:cNvPr>
          <p:cNvSpPr txBox="1">
            <a:spLocks/>
          </p:cNvSpPr>
          <p:nvPr/>
        </p:nvSpPr>
        <p:spPr>
          <a:xfrm>
            <a:off x="171802" y="1361731"/>
            <a:ext cx="4217551" cy="540035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667" kern="1200">
                <a:solidFill>
                  <a:srgbClr val="010352"/>
                </a:solidFill>
                <a:latin typeface="Roboto" panose="02000000000000000000" pitchFamily="2" charset="0"/>
                <a:ea typeface="Roboto" panose="02000000000000000000" pitchFamily="2" charset="0"/>
                <a:cs typeface="Roboto" panose="02000000000000000000" pitchFamily="2" charset="0"/>
              </a:defRPr>
            </a:lvl1pPr>
            <a:lvl2pPr marL="7937" indent="0" algn="l" defTabSz="914400" rtl="0" eaLnBrk="1" latinLnBrk="0" hangingPunct="1">
              <a:lnSpc>
                <a:spcPct val="90000"/>
              </a:lnSpc>
              <a:spcBef>
                <a:spcPts val="500"/>
              </a:spcBef>
              <a:buFont typeface="Arial" panose="020B0604020202020204" pitchFamily="34" charset="0"/>
              <a:buNone/>
              <a:tabLst/>
              <a:defRPr sz="2000" kern="1200">
                <a:solidFill>
                  <a:srgbClr val="C43B94"/>
                </a:solidFill>
                <a:latin typeface="Roboto" panose="02000000000000000000" pitchFamily="2" charset="0"/>
                <a:ea typeface="Roboto" panose="02000000000000000000" pitchFamily="2" charset="0"/>
                <a:cs typeface="Roboto" panose="02000000000000000000" pitchFamily="2" charset="0"/>
              </a:defRPr>
            </a:lvl2pPr>
            <a:lvl3pPr marL="914363"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0487" indent="-1362550" algn="l" defTabSz="914400" rtl="0" eaLnBrk="1" latinLnBrk="0" hangingPunct="1">
              <a:lnSpc>
                <a:spcPct val="90000"/>
              </a:lnSpc>
              <a:spcBef>
                <a:spcPts val="500"/>
              </a:spcBef>
              <a:buFont typeface="Arial" panose="020B0604020202020204" pitchFamily="34" charset="0"/>
              <a:buNone/>
              <a:tabLst/>
              <a:defRPr sz="1667" kern="1200">
                <a:solidFill>
                  <a:srgbClr val="010352"/>
                </a:solidFill>
                <a:latin typeface="Roboto" panose="02000000000000000000" pitchFamily="2" charset="0"/>
                <a:ea typeface="Roboto" panose="02000000000000000000" pitchFamily="2" charset="0"/>
                <a:cs typeface="Roboto" panose="02000000000000000000" pitchFamily="2" charset="0"/>
              </a:defRPr>
            </a:lvl4pPr>
            <a:lvl5pPr marL="7937" indent="333362" algn="l" defTabSz="914400" rtl="0" eaLnBrk="1" latinLnBrk="0" hangingPunct="1">
              <a:lnSpc>
                <a:spcPct val="150000"/>
              </a:lnSpc>
              <a:spcBef>
                <a:spcPts val="500"/>
              </a:spcBef>
              <a:buFont typeface="Arial" panose="020B0604020202020204" pitchFamily="34" charset="0"/>
              <a:buChar char="•"/>
              <a:tabLst>
                <a:tab pos="280447" algn="l"/>
              </a:tabLst>
              <a:defRPr sz="1500" kern="1200">
                <a:solidFill>
                  <a:srgbClr val="010352"/>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650">
              <a:latin typeface="Roboto"/>
              <a:ea typeface="Roboto"/>
              <a:cs typeface="Roboto"/>
            </a:endParaRPr>
          </a:p>
          <a:p>
            <a:pPr>
              <a:buFont typeface="Arial" panose="020B0604020202020204" pitchFamily="34" charset="0"/>
              <a:buChar char="•"/>
            </a:pPr>
            <a:r>
              <a:rPr lang="en-US" sz="2000" b="1">
                <a:latin typeface="Roboto"/>
                <a:ea typeface="Roboto"/>
                <a:cs typeface="Arial"/>
              </a:rPr>
              <a:t>Progress at a Glance</a:t>
            </a:r>
            <a:r>
              <a:rPr lang="en-US" sz="2000">
                <a:latin typeface="Roboto"/>
                <a:ea typeface="Roboto"/>
                <a:cs typeface="Arial"/>
              </a:rPr>
              <a:t>: real-time information on the progress of sponsor groups.</a:t>
            </a:r>
          </a:p>
          <a:p>
            <a:pPr>
              <a:buFont typeface="Arial" panose="020B0604020202020204" pitchFamily="34" charset="0"/>
              <a:buChar char="•"/>
            </a:pPr>
            <a:r>
              <a:rPr lang="en-US" sz="2000" b="1">
                <a:latin typeface="Roboto"/>
                <a:ea typeface="Roboto"/>
                <a:cs typeface="Arial"/>
              </a:rPr>
              <a:t>Simplify Reporting</a:t>
            </a:r>
            <a:r>
              <a:rPr lang="en-US" sz="2000">
                <a:latin typeface="Roboto"/>
                <a:ea typeface="Roboto"/>
                <a:cs typeface="Arial"/>
              </a:rPr>
              <a:t>: Access notes from sponsors on completed activities, streamlining reporting.</a:t>
            </a:r>
          </a:p>
          <a:p>
            <a:pPr>
              <a:buFont typeface="Arial" panose="020B0604020202020204" pitchFamily="34" charset="0"/>
              <a:buChar char="•"/>
            </a:pPr>
            <a:r>
              <a:rPr lang="en-US" sz="2000" b="1">
                <a:latin typeface="Roboto"/>
                <a:ea typeface="Roboto"/>
                <a:cs typeface="Arial"/>
              </a:rPr>
              <a:t>In-Depth Analytics:</a:t>
            </a:r>
            <a:r>
              <a:rPr lang="en-US" sz="2000">
                <a:latin typeface="Roboto"/>
                <a:ea typeface="Roboto"/>
                <a:cs typeface="Arial"/>
              </a:rPr>
              <a:t> Dive into valuable data on sponsor hours, donated mileage, translation, and both in-kind and financial donations made.</a:t>
            </a:r>
          </a:p>
          <a:p>
            <a:pPr>
              <a:buFont typeface="Arial" panose="020B0604020202020204" pitchFamily="34" charset="0"/>
              <a:buChar char="•"/>
            </a:pPr>
            <a:r>
              <a:rPr lang="en-US" sz="2000" b="1">
                <a:latin typeface="Roboto"/>
                <a:ea typeface="Roboto"/>
                <a:cs typeface="Arial"/>
              </a:rPr>
              <a:t>Generate Insightful Reports:</a:t>
            </a:r>
            <a:r>
              <a:rPr lang="en-US" sz="2000">
                <a:latin typeface="Roboto"/>
                <a:ea typeface="Roboto"/>
                <a:cs typeface="Arial"/>
              </a:rPr>
              <a:t> Generate reports for reporting and learning purposes, fostering continuous improvement.</a:t>
            </a:r>
          </a:p>
          <a:p>
            <a:pPr marL="457200" indent="-457200">
              <a:buFont typeface="Arial" panose="020B0604020202020204" pitchFamily="34" charset="0"/>
              <a:buChar char="•"/>
            </a:pPr>
            <a:endParaRPr lang="en-US" sz="6200">
              <a:latin typeface="Roboto"/>
              <a:ea typeface="Roboto"/>
              <a:cs typeface="Roboto"/>
            </a:endParaRPr>
          </a:p>
        </p:txBody>
      </p:sp>
    </p:spTree>
    <p:extLst>
      <p:ext uri="{BB962C8B-B14F-4D97-AF65-F5344CB8AC3E}">
        <p14:creationId xmlns:p14="http://schemas.microsoft.com/office/powerpoint/2010/main" val="3369258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1494B4-E97F-E72E-D8CD-5A92F57EBFBA}"/>
              </a:ext>
            </a:extLst>
          </p:cNvPr>
          <p:cNvSpPr>
            <a:spLocks noGrp="1"/>
          </p:cNvSpPr>
          <p:nvPr/>
        </p:nvSpPr>
        <p:spPr>
          <a:xfrm>
            <a:off x="1106229" y="3208309"/>
            <a:ext cx="10655871" cy="952501"/>
          </a:xfrm>
          <a:prstGeom prst="rect">
            <a:avLst/>
          </a:prstGeom>
        </p:spPr>
        <p:txBody>
          <a:bodyPr lIns="76200" tIns="38100" rIns="76200" bIns="38100" anchor="t"/>
          <a:lstStyle>
            <a:lvl1pPr algn="l" defTabSz="914363" rtl="0" eaLnBrk="1" latinLnBrk="0" hangingPunct="1">
              <a:lnSpc>
                <a:spcPct val="90000"/>
              </a:lnSpc>
              <a:spcBef>
                <a:spcPct val="0"/>
              </a:spcBef>
              <a:buNone/>
              <a:defRPr sz="6000" b="1"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2650">
                <a:latin typeface="Roboto"/>
                <a:ea typeface="Roboto"/>
                <a:cs typeface="Roboto"/>
              </a:rPr>
              <a:t>Visit </a:t>
            </a:r>
            <a:r>
              <a:rPr lang="en-US" sz="2650">
                <a:solidFill>
                  <a:srgbClr val="C43B94"/>
                </a:solidFill>
                <a:latin typeface="Roboto"/>
                <a:ea typeface="Roboto"/>
                <a:cs typeface="Roboto"/>
              </a:rPr>
              <a:t>refugeewelcome.org</a:t>
            </a:r>
            <a:r>
              <a:rPr lang="en-US" sz="2650">
                <a:latin typeface="Roboto"/>
                <a:ea typeface="Roboto"/>
                <a:cs typeface="Roboto"/>
              </a:rPr>
              <a:t> for community sponsorship resources</a:t>
            </a:r>
            <a:br>
              <a:rPr lang="en-US" sz="2650">
                <a:latin typeface="Roboto"/>
                <a:ea typeface="Roboto"/>
                <a:cs typeface="Roboto"/>
              </a:rPr>
            </a:br>
            <a:r>
              <a:rPr lang="en-US" sz="2650">
                <a:latin typeface="Roboto"/>
                <a:ea typeface="Roboto"/>
                <a:cs typeface="Roboto"/>
              </a:rPr>
              <a:t>and to stay engaged.</a:t>
            </a:r>
            <a:endParaRPr lang="en-US" sz="2650"/>
          </a:p>
        </p:txBody>
      </p:sp>
    </p:spTree>
    <p:extLst>
      <p:ext uri="{BB962C8B-B14F-4D97-AF65-F5344CB8AC3E}">
        <p14:creationId xmlns:p14="http://schemas.microsoft.com/office/powerpoint/2010/main" val="2607358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8C8910-6869-2AC9-FB1A-0E7D8F21882A}"/>
              </a:ext>
            </a:extLst>
          </p:cNvPr>
          <p:cNvSpPr>
            <a:spLocks noGrp="1"/>
          </p:cNvSpPr>
          <p:nvPr>
            <p:ph type="title"/>
          </p:nvPr>
        </p:nvSpPr>
        <p:spPr>
          <a:xfrm>
            <a:off x="5858260" y="1085314"/>
            <a:ext cx="5444382" cy="679333"/>
          </a:xfrm>
        </p:spPr>
        <p:txBody>
          <a:bodyPr vert="horz" lIns="91440" tIns="45720" rIns="91440" bIns="45720" rtlCol="0" anchor="t">
            <a:normAutofit/>
          </a:bodyPr>
          <a:lstStyle/>
          <a:p>
            <a:r>
              <a:rPr lang="en-US" sz="3600"/>
              <a:t>Action Steps </a:t>
            </a:r>
            <a:endParaRPr lang="en-US" sz="3600">
              <a:cs typeface="Arial"/>
            </a:endParaRPr>
          </a:p>
        </p:txBody>
      </p:sp>
      <p:pic>
        <p:nvPicPr>
          <p:cNvPr id="8" name="Content Placeholder 7" descr="A person looking at a phone&#10;&#10;Description automatically generated">
            <a:extLst>
              <a:ext uri="{FF2B5EF4-FFF2-40B4-BE49-F238E27FC236}">
                <a16:creationId xmlns:a16="http://schemas.microsoft.com/office/drawing/2014/main" id="{B836BD9B-41D2-BAB4-BE0B-38007525C5F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030" r="16114" b="-2"/>
          <a:stretch/>
        </p:blipFill>
        <p:spPr>
          <a:xfrm>
            <a:off x="-1" y="10"/>
            <a:ext cx="5151179" cy="6857990"/>
          </a:xfrm>
          <a:prstGeom prst="rect">
            <a:avLst/>
          </a:prstGeom>
        </p:spPr>
      </p:pic>
      <p:cxnSp>
        <p:nvCxnSpPr>
          <p:cNvPr id="20" name="Straight Connector 1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A6B25710-6025-0694-7C09-36B8E21D2B10}"/>
              </a:ext>
            </a:extLst>
          </p:cNvPr>
          <p:cNvSpPr/>
          <p:nvPr/>
        </p:nvSpPr>
        <p:spPr>
          <a:xfrm>
            <a:off x="5862250" y="2153541"/>
            <a:ext cx="5745275" cy="921853"/>
          </a:xfrm>
          <a:prstGeom prst="roundRect">
            <a:avLst/>
          </a:prstGeom>
          <a:solidFill>
            <a:srgbClr val="0079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defTabSz="285728">
              <a:defRPr/>
            </a:pPr>
            <a:r>
              <a:rPr lang="en-US" sz="2000">
                <a:solidFill>
                  <a:prstClr val="white"/>
                </a:solidFill>
                <a:latin typeface="Calibri" panose="020F0502020204030204"/>
                <a:cs typeface="Calibri"/>
                <a:hlinkClick r:id="rId3">
                  <a:extLst>
                    <a:ext uri="{A12FA001-AC4F-418D-AE19-62706E023703}">
                      <ahyp:hlinkClr xmlns:ahyp="http://schemas.microsoft.com/office/drawing/2018/hyperlinkcolor" val="tx"/>
                    </a:ext>
                  </a:extLst>
                </a:hlinkClick>
              </a:rPr>
              <a:t>Donate to Emergency Needs </a:t>
            </a:r>
            <a:endParaRPr lang="en-US" sz="2000">
              <a:solidFill>
                <a:prstClr val="white"/>
              </a:solidFill>
              <a:latin typeface="Arial" panose="020B0604020202020204"/>
              <a:cs typeface="Arial" panose="020B0604020202020204"/>
            </a:endParaRPr>
          </a:p>
          <a:p>
            <a:pPr algn="ctr" defTabSz="285728">
              <a:defRPr/>
            </a:pPr>
            <a:r>
              <a:rPr lang="en-US" sz="2000">
                <a:solidFill>
                  <a:prstClr val="white"/>
                </a:solidFill>
                <a:latin typeface="Calibri" panose="020F0502020204030204"/>
                <a:cs typeface="Calibri"/>
                <a:hlinkClick r:id="rId3">
                  <a:extLst>
                    <a:ext uri="{A12FA001-AC4F-418D-AE19-62706E023703}">
                      <ahyp:hlinkClr xmlns:ahyp="http://schemas.microsoft.com/office/drawing/2018/hyperlinkcolor" val="tx"/>
                    </a:ext>
                  </a:extLst>
                </a:hlinkClick>
              </a:rPr>
              <a:t>of the Newcomers We Serve</a:t>
            </a:r>
            <a:endParaRPr lang="en-US" sz="2000">
              <a:solidFill>
                <a:prstClr val="white"/>
              </a:solidFill>
              <a:cs typeface="Arial"/>
            </a:endParaRPr>
          </a:p>
        </p:txBody>
      </p:sp>
      <p:sp>
        <p:nvSpPr>
          <p:cNvPr id="18" name="Rectangle: Rounded Corners 17">
            <a:extLst>
              <a:ext uri="{FF2B5EF4-FFF2-40B4-BE49-F238E27FC236}">
                <a16:creationId xmlns:a16="http://schemas.microsoft.com/office/drawing/2014/main" id="{E56CC6C4-17BF-1F1E-B830-C829FFF295AC}"/>
              </a:ext>
            </a:extLst>
          </p:cNvPr>
          <p:cNvSpPr/>
          <p:nvPr/>
        </p:nvSpPr>
        <p:spPr>
          <a:xfrm>
            <a:off x="5862250" y="3375616"/>
            <a:ext cx="5745275" cy="921853"/>
          </a:xfrm>
          <a:prstGeom prst="roundRect">
            <a:avLst/>
          </a:prstGeom>
          <a:solidFill>
            <a:srgbClr val="0079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285728">
              <a:defRPr/>
            </a:pPr>
            <a:r>
              <a:rPr lang="en-US" sz="2000">
                <a:solidFill>
                  <a:prstClr val="white"/>
                </a:solidFill>
                <a:latin typeface="Calibri" panose="020F0502020204030204"/>
                <a:cs typeface="Calibri"/>
                <a:hlinkClick r:id="rId4">
                  <a:extLst>
                    <a:ext uri="{A12FA001-AC4F-418D-AE19-62706E023703}">
                      <ahyp:hlinkClr xmlns:ahyp="http://schemas.microsoft.com/office/drawing/2018/hyperlinkcolor" val="tx"/>
                    </a:ext>
                  </a:extLst>
                </a:hlinkClick>
              </a:rPr>
              <a:t>Take  the Assessment: </a:t>
            </a:r>
            <a:endParaRPr lang="en-US" sz="2000">
              <a:solidFill>
                <a:prstClr val="white"/>
              </a:solidFill>
              <a:latin typeface="Calibri" panose="020F0502020204030204"/>
              <a:cs typeface="Calibri"/>
            </a:endParaRPr>
          </a:p>
          <a:p>
            <a:pPr algn="ctr" defTabSz="285728">
              <a:defRPr/>
            </a:pPr>
            <a:r>
              <a:rPr lang="en-US" sz="2000">
                <a:solidFill>
                  <a:prstClr val="white"/>
                </a:solidFill>
                <a:latin typeface="Calibri" panose="020F0502020204030204"/>
                <a:cs typeface="Calibri"/>
              </a:rPr>
              <a:t>Explore the Type of Sponsorship Best for You</a:t>
            </a:r>
          </a:p>
        </p:txBody>
      </p:sp>
      <p:sp>
        <p:nvSpPr>
          <p:cNvPr id="19" name="Rectangle: Rounded Corners 18">
            <a:extLst>
              <a:ext uri="{FF2B5EF4-FFF2-40B4-BE49-F238E27FC236}">
                <a16:creationId xmlns:a16="http://schemas.microsoft.com/office/drawing/2014/main" id="{25ADA754-432C-4FB2-20C7-FD7043B9F63D}"/>
              </a:ext>
            </a:extLst>
          </p:cNvPr>
          <p:cNvSpPr/>
          <p:nvPr/>
        </p:nvSpPr>
        <p:spPr>
          <a:xfrm>
            <a:off x="5862250" y="4597692"/>
            <a:ext cx="5745275" cy="921853"/>
          </a:xfrm>
          <a:prstGeom prst="roundRect">
            <a:avLst/>
          </a:prstGeom>
          <a:solidFill>
            <a:srgbClr val="0079B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285728">
              <a:defRPr/>
            </a:pPr>
            <a:r>
              <a:rPr lang="en-US" sz="2000">
                <a:solidFill>
                  <a:prstClr val="white"/>
                </a:solidFill>
                <a:latin typeface="Calibri" panose="020F0502020204030204"/>
                <a:cs typeface="Calibri"/>
                <a:hlinkClick r:id="rId5">
                  <a:extLst>
                    <a:ext uri="{A12FA001-AC4F-418D-AE19-62706E023703}">
                      <ahyp:hlinkClr xmlns:ahyp="http://schemas.microsoft.com/office/drawing/2018/hyperlinkcolor" val="tx"/>
                    </a:ext>
                  </a:extLst>
                </a:hlinkClick>
              </a:rPr>
              <a:t>Sponsor through the Neighbor Network</a:t>
            </a:r>
            <a:endParaRPr lang="en-US" sz="2000">
              <a:solidFill>
                <a:prstClr val="white"/>
              </a:solidFill>
              <a:latin typeface="Calibri" panose="020F0502020204030204"/>
              <a:cs typeface="Calibri"/>
            </a:endParaRPr>
          </a:p>
        </p:txBody>
      </p:sp>
      <p:sp>
        <p:nvSpPr>
          <p:cNvPr id="23" name="TextBox 22">
            <a:extLst>
              <a:ext uri="{FF2B5EF4-FFF2-40B4-BE49-F238E27FC236}">
                <a16:creationId xmlns:a16="http://schemas.microsoft.com/office/drawing/2014/main" id="{5490A917-B159-EB22-35B8-7A38527460A2}"/>
              </a:ext>
            </a:extLst>
          </p:cNvPr>
          <p:cNvSpPr txBox="1"/>
          <p:nvPr/>
        </p:nvSpPr>
        <p:spPr>
          <a:xfrm>
            <a:off x="6025319" y="3545663"/>
            <a:ext cx="443883" cy="769441"/>
          </a:xfrm>
          <a:prstGeom prst="rect">
            <a:avLst/>
          </a:prstGeom>
          <a:noFill/>
        </p:spPr>
        <p:txBody>
          <a:bodyPr wrap="square" lIns="91440" tIns="45720" rIns="91440" bIns="45720" rtlCol="0" anchor="ctr">
            <a:spAutoFit/>
          </a:bodyPr>
          <a:lstStyle/>
          <a:p>
            <a:pPr algn="ctr"/>
            <a:r>
              <a:rPr lang="en-US" sz="4400" b="1">
                <a:solidFill>
                  <a:schemeClr val="bg1"/>
                </a:solidFill>
                <a:cs typeface="Arial"/>
              </a:rPr>
              <a:t>2</a:t>
            </a:r>
          </a:p>
        </p:txBody>
      </p:sp>
      <p:sp>
        <p:nvSpPr>
          <p:cNvPr id="3" name="TextBox 2">
            <a:extLst>
              <a:ext uri="{FF2B5EF4-FFF2-40B4-BE49-F238E27FC236}">
                <a16:creationId xmlns:a16="http://schemas.microsoft.com/office/drawing/2014/main" id="{2EAE9221-59D6-2ED3-FCEE-43F926D4746C}"/>
              </a:ext>
            </a:extLst>
          </p:cNvPr>
          <p:cNvSpPr txBox="1"/>
          <p:nvPr/>
        </p:nvSpPr>
        <p:spPr>
          <a:xfrm>
            <a:off x="6023259" y="2359414"/>
            <a:ext cx="443883" cy="769441"/>
          </a:xfrm>
          <a:prstGeom prst="rect">
            <a:avLst/>
          </a:prstGeom>
          <a:noFill/>
        </p:spPr>
        <p:txBody>
          <a:bodyPr wrap="square" lIns="91440" tIns="45720" rIns="91440" bIns="45720" rtlCol="0" anchor="ctr">
            <a:spAutoFit/>
          </a:bodyPr>
          <a:lstStyle/>
          <a:p>
            <a:pPr algn="ctr"/>
            <a:r>
              <a:rPr lang="en-US" sz="4400" b="1">
                <a:solidFill>
                  <a:schemeClr val="bg1"/>
                </a:solidFill>
              </a:rPr>
              <a:t>1</a:t>
            </a:r>
            <a:endParaRPr lang="en-US" sz="4400" b="1">
              <a:solidFill>
                <a:schemeClr val="bg1"/>
              </a:solidFill>
              <a:cs typeface="Arial"/>
            </a:endParaRPr>
          </a:p>
        </p:txBody>
      </p:sp>
      <p:sp>
        <p:nvSpPr>
          <p:cNvPr id="6" name="TextBox 5">
            <a:extLst>
              <a:ext uri="{FF2B5EF4-FFF2-40B4-BE49-F238E27FC236}">
                <a16:creationId xmlns:a16="http://schemas.microsoft.com/office/drawing/2014/main" id="{61C0E236-F92F-F394-834C-76A12F0DCCF8}"/>
              </a:ext>
            </a:extLst>
          </p:cNvPr>
          <p:cNvSpPr txBox="1"/>
          <p:nvPr/>
        </p:nvSpPr>
        <p:spPr>
          <a:xfrm>
            <a:off x="6025319" y="4801933"/>
            <a:ext cx="443883" cy="769441"/>
          </a:xfrm>
          <a:prstGeom prst="rect">
            <a:avLst/>
          </a:prstGeom>
          <a:noFill/>
        </p:spPr>
        <p:txBody>
          <a:bodyPr wrap="square" lIns="91440" tIns="45720" rIns="91440" bIns="45720" rtlCol="0" anchor="ctr">
            <a:spAutoFit/>
          </a:bodyPr>
          <a:lstStyle/>
          <a:p>
            <a:pPr algn="ctr"/>
            <a:r>
              <a:rPr lang="en-US" sz="4400" b="1">
                <a:solidFill>
                  <a:schemeClr val="bg1"/>
                </a:solidFill>
                <a:cs typeface="Arial"/>
              </a:rPr>
              <a:t>3</a:t>
            </a:r>
          </a:p>
        </p:txBody>
      </p:sp>
    </p:spTree>
    <p:extLst>
      <p:ext uri="{BB962C8B-B14F-4D97-AF65-F5344CB8AC3E}">
        <p14:creationId xmlns:p14="http://schemas.microsoft.com/office/powerpoint/2010/main" val="4183799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62457E-A2A6-3BAD-47E3-8A71359FB543}"/>
              </a:ext>
            </a:extLst>
          </p:cNvPr>
          <p:cNvSpPr/>
          <p:nvPr/>
        </p:nvSpPr>
        <p:spPr>
          <a:xfrm>
            <a:off x="0" y="3429000"/>
            <a:ext cx="12192000" cy="3429000"/>
          </a:xfrm>
          <a:prstGeom prst="rect">
            <a:avLst/>
          </a:prstGeom>
          <a:solidFill>
            <a:srgbClr val="EDE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 name="Title 3">
            <a:extLst>
              <a:ext uri="{FF2B5EF4-FFF2-40B4-BE49-F238E27FC236}">
                <a16:creationId xmlns:a16="http://schemas.microsoft.com/office/drawing/2014/main" id="{DB69B598-A29F-CCA0-B976-6624CD2DC342}"/>
              </a:ext>
            </a:extLst>
          </p:cNvPr>
          <p:cNvSpPr>
            <a:spLocks noGrp="1"/>
          </p:cNvSpPr>
          <p:nvPr>
            <p:ph type="title"/>
          </p:nvPr>
        </p:nvSpPr>
        <p:spPr>
          <a:xfrm>
            <a:off x="390671" y="2054354"/>
            <a:ext cx="6329559" cy="1523999"/>
          </a:xfrm>
        </p:spPr>
        <p:txBody>
          <a:bodyPr lIns="91440" tIns="45720" rIns="91440" bIns="45720" anchor="t">
            <a:normAutofit fontScale="90000"/>
          </a:bodyPr>
          <a:lstStyle/>
          <a:p>
            <a:r>
              <a:rPr lang="en-US">
                <a:latin typeface="Montserrat SemiBold"/>
                <a:cs typeface="Arial"/>
              </a:rPr>
              <a:t>Please provide feedback!</a:t>
            </a:r>
          </a:p>
        </p:txBody>
      </p:sp>
      <p:sp>
        <p:nvSpPr>
          <p:cNvPr id="6" name="Date Placeholder 3">
            <a:extLst>
              <a:ext uri="{FF2B5EF4-FFF2-40B4-BE49-F238E27FC236}">
                <a16:creationId xmlns:a16="http://schemas.microsoft.com/office/drawing/2014/main" id="{4838F3B5-AE58-42FB-6E43-DCBD9927A667}"/>
              </a:ext>
            </a:extLst>
          </p:cNvPr>
          <p:cNvSpPr txBox="1">
            <a:spLocks/>
          </p:cNvSpPr>
          <p:nvPr/>
        </p:nvSpPr>
        <p:spPr>
          <a:xfrm>
            <a:off x="762000" y="6413500"/>
            <a:ext cx="10668000" cy="458390"/>
          </a:xfrm>
          <a:prstGeom prst="rect">
            <a:avLst/>
          </a:prstGeom>
        </p:spPr>
        <p:txBody>
          <a:bodyPr lIns="91440" tIns="45720" rIns="91440" bIns="45720" anchor="t"/>
          <a:lstStyle>
            <a:defPPr>
              <a:defRPr lang="en-US"/>
            </a:defPPr>
            <a:lvl1pPr marL="0" algn="l" defTabSz="457200" rtl="0" eaLnBrk="1" latinLnBrk="0" hangingPunct="1">
              <a:defRPr sz="1800" kern="1200">
                <a:solidFill>
                  <a:schemeClr val="tx1"/>
                </a:solidFill>
                <a:latin typeface="Gibson" pitchFamily="2"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0" i="0" u="none" strike="noStrike" kern="1200">
                <a:solidFill>
                  <a:srgbClr val="002135"/>
                </a:solidFill>
                <a:effectLst/>
                <a:latin typeface="Montserrat"/>
                <a:cs typeface="Arial"/>
              </a:rPr>
              <a:t>Refugee Housing Solutions is a project of CWS under an agreement paid for by the U.S. Department of State.</a:t>
            </a:r>
            <a:endParaRPr lang="en-US" sz="900" b="0" i="0">
              <a:solidFill>
                <a:srgbClr val="002135"/>
              </a:solidFill>
              <a:latin typeface="Montserrat"/>
              <a:cs typeface="Arial"/>
            </a:endParaRPr>
          </a:p>
        </p:txBody>
      </p:sp>
      <p:sp>
        <p:nvSpPr>
          <p:cNvPr id="7" name="Title 1">
            <a:extLst>
              <a:ext uri="{FF2B5EF4-FFF2-40B4-BE49-F238E27FC236}">
                <a16:creationId xmlns:a16="http://schemas.microsoft.com/office/drawing/2014/main" id="{30AC708D-68BB-0FD3-EC9B-04770A9A6A41}"/>
              </a:ext>
            </a:extLst>
          </p:cNvPr>
          <p:cNvSpPr txBox="1">
            <a:spLocks/>
          </p:cNvSpPr>
          <p:nvPr/>
        </p:nvSpPr>
        <p:spPr>
          <a:xfrm>
            <a:off x="0" y="5986162"/>
            <a:ext cx="12192000" cy="346291"/>
          </a:xfrm>
          <a:prstGeom prst="rect">
            <a:avLst/>
          </a:prstGeom>
        </p:spPr>
        <p:txBody>
          <a:bodyPr lIns="91440" tIns="45720" rIns="91440" bIns="45720" anchor="t"/>
          <a:lstStyle>
            <a:lvl1pPr algn="l" defTabSz="1097280" rtl="0" eaLnBrk="1" latinLnBrk="0" hangingPunct="1">
              <a:lnSpc>
                <a:spcPct val="90000"/>
              </a:lnSpc>
              <a:spcBef>
                <a:spcPct val="0"/>
              </a:spcBef>
              <a:buNone/>
              <a:defRPr sz="6000" b="0" i="0" kern="1200">
                <a:solidFill>
                  <a:srgbClr val="010352"/>
                </a:solidFill>
                <a:latin typeface="Gibson Medium" pitchFamily="2" charset="77"/>
                <a:ea typeface="+mj-ea"/>
                <a:cs typeface="+mj-cs"/>
              </a:defRPr>
            </a:lvl1pPr>
          </a:lstStyle>
          <a:p>
            <a:pPr algn="ctr"/>
            <a:r>
              <a:rPr lang="en-US" sz="1500">
                <a:solidFill>
                  <a:srgbClr val="002135"/>
                </a:solidFill>
                <a:latin typeface="Montserrat"/>
                <a:cs typeface="Arial"/>
              </a:rPr>
              <a:t>c</a:t>
            </a:r>
            <a:r>
              <a:rPr lang="en-US" sz="1500" b="0" i="0">
                <a:solidFill>
                  <a:srgbClr val="002135"/>
                </a:solidFill>
                <a:latin typeface="Montserrat"/>
                <a:cs typeface="Arial"/>
              </a:rPr>
              <a:t>wsglobal.org | refugeehousing.org</a:t>
            </a:r>
          </a:p>
        </p:txBody>
      </p:sp>
      <p:sp>
        <p:nvSpPr>
          <p:cNvPr id="10" name="TextBox 9">
            <a:extLst>
              <a:ext uri="{FF2B5EF4-FFF2-40B4-BE49-F238E27FC236}">
                <a16:creationId xmlns:a16="http://schemas.microsoft.com/office/drawing/2014/main" id="{63F08BF2-C25C-3A26-24A0-4194ABB4514D}"/>
              </a:ext>
            </a:extLst>
          </p:cNvPr>
          <p:cNvSpPr txBox="1"/>
          <p:nvPr/>
        </p:nvSpPr>
        <p:spPr>
          <a:xfrm>
            <a:off x="451793" y="4180694"/>
            <a:ext cx="5832088" cy="1200329"/>
          </a:xfrm>
          <a:prstGeom prst="rect">
            <a:avLst/>
          </a:prstGeom>
          <a:noFill/>
        </p:spPr>
        <p:txBody>
          <a:bodyPr wrap="square" lIns="91440" tIns="45720" rIns="91440" bIns="45720" rtlCol="0" anchor="t">
            <a:spAutoFit/>
          </a:bodyPr>
          <a:lstStyle/>
          <a:p>
            <a:r>
              <a:rPr lang="en-US">
                <a:solidFill>
                  <a:srgbClr val="010352"/>
                </a:solidFill>
                <a:latin typeface="Montserrat SemiBold"/>
                <a:ea typeface="+mn-lt"/>
                <a:cs typeface="Calibri" panose="020F0502020204030204"/>
              </a:rPr>
              <a:t>Scan the QR code with your phone's camera to complete a brief survey or visit: </a:t>
            </a:r>
            <a:endParaRPr lang="en-US">
              <a:solidFill>
                <a:srgbClr val="010352"/>
              </a:solidFill>
              <a:latin typeface="Montserrat SemiBold"/>
              <a:ea typeface="+mn-lt"/>
              <a:cs typeface="+mn-lt"/>
            </a:endParaRPr>
          </a:p>
          <a:p>
            <a:r>
              <a:rPr lang="en-US" b="1">
                <a:solidFill>
                  <a:srgbClr val="010352"/>
                </a:solidFill>
                <a:ea typeface="+mn-lt"/>
                <a:cs typeface="+mn-lt"/>
              </a:rPr>
              <a:t>https://www.surveymonkey.com/r/CM68LVT</a:t>
            </a:r>
            <a:endParaRPr lang="en-US" b="1">
              <a:solidFill>
                <a:srgbClr val="010352"/>
              </a:solidFill>
              <a:latin typeface="Montserrat SemiBold"/>
              <a:ea typeface="+mn-lt"/>
              <a:cs typeface="Calibri" panose="020F0502020204030204"/>
            </a:endParaRPr>
          </a:p>
          <a:p>
            <a:endParaRPr lang="en-US"/>
          </a:p>
        </p:txBody>
      </p:sp>
      <p:pic>
        <p:nvPicPr>
          <p:cNvPr id="11" name="Picture 10" descr="A black background with letters&#10;&#10;Description automatically generated">
            <a:extLst>
              <a:ext uri="{FF2B5EF4-FFF2-40B4-BE49-F238E27FC236}">
                <a16:creationId xmlns:a16="http://schemas.microsoft.com/office/drawing/2014/main" id="{E2C290B6-CF1B-8E95-6933-37130D5AC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2607" y="337250"/>
            <a:ext cx="2461033" cy="807219"/>
          </a:xfrm>
          <a:prstGeom prst="rect">
            <a:avLst/>
          </a:prstGeom>
        </p:spPr>
      </p:pic>
      <p:pic>
        <p:nvPicPr>
          <p:cNvPr id="2" name="Picture 1" descr="image">
            <a:extLst>
              <a:ext uri="{FF2B5EF4-FFF2-40B4-BE49-F238E27FC236}">
                <a16:creationId xmlns:a16="http://schemas.microsoft.com/office/drawing/2014/main" id="{E72F166A-9689-E707-7CC3-40D85767D9DC}"/>
              </a:ext>
            </a:extLst>
          </p:cNvPr>
          <p:cNvPicPr>
            <a:picLocks noChangeAspect="1"/>
          </p:cNvPicPr>
          <p:nvPr/>
        </p:nvPicPr>
        <p:blipFill>
          <a:blip r:embed="rId3"/>
          <a:stretch>
            <a:fillRect/>
          </a:stretch>
        </p:blipFill>
        <p:spPr>
          <a:xfrm>
            <a:off x="7212932" y="1848853"/>
            <a:ext cx="3451057" cy="3420979"/>
          </a:xfrm>
          <a:prstGeom prst="rect">
            <a:avLst/>
          </a:prstGeom>
        </p:spPr>
      </p:pic>
    </p:spTree>
    <p:extLst>
      <p:ext uri="{BB962C8B-B14F-4D97-AF65-F5344CB8AC3E}">
        <p14:creationId xmlns:p14="http://schemas.microsoft.com/office/powerpoint/2010/main" val="3315791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19" descr="A group of people posing for a photo">
            <a:extLst>
              <a:ext uri="{FF2B5EF4-FFF2-40B4-BE49-F238E27FC236}">
                <a16:creationId xmlns:a16="http://schemas.microsoft.com/office/drawing/2014/main" id="{F73B04E3-0F49-D777-A1ED-FA851B5D783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354" r="10283"/>
          <a:stretch/>
        </p:blipFill>
        <p:spPr>
          <a:xfrm>
            <a:off x="6103027" y="10"/>
            <a:ext cx="6088971" cy="6857990"/>
          </a:xfrm>
          <a:prstGeom prst="rect">
            <a:avLst/>
          </a:prstGeom>
        </p:spPr>
      </p:pic>
      <p:sp useBgFill="1">
        <p:nvSpPr>
          <p:cNvPr id="39" name="Rectangle 3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4F0B3D2-933A-B319-3D31-BCA0AB7DCFCC}"/>
              </a:ext>
            </a:extLst>
          </p:cNvPr>
          <p:cNvSpPr>
            <a:spLocks noGrp="1"/>
          </p:cNvSpPr>
          <p:nvPr>
            <p:ph type="title"/>
          </p:nvPr>
        </p:nvSpPr>
        <p:spPr>
          <a:xfrm>
            <a:off x="213130" y="470537"/>
            <a:ext cx="4778387" cy="1628970"/>
          </a:xfrm>
        </p:spPr>
        <p:txBody>
          <a:bodyPr vert="horz" lIns="91440" tIns="45720" rIns="91440" bIns="45720" rtlCol="0" anchor="ctr">
            <a:normAutofit/>
          </a:bodyPr>
          <a:lstStyle/>
          <a:p>
            <a:r>
              <a:rPr lang="en-US">
                <a:solidFill>
                  <a:srgbClr val="2A2A2A"/>
                </a:solidFill>
              </a:rPr>
              <a:t>Objectives</a:t>
            </a:r>
          </a:p>
        </p:txBody>
      </p:sp>
      <p:sp>
        <p:nvSpPr>
          <p:cNvPr id="11" name="Content Placeholder 10">
            <a:extLst>
              <a:ext uri="{FF2B5EF4-FFF2-40B4-BE49-F238E27FC236}">
                <a16:creationId xmlns:a16="http://schemas.microsoft.com/office/drawing/2014/main" id="{1FA90173-7E0C-3620-2EDC-2449ECF48A80}"/>
              </a:ext>
            </a:extLst>
          </p:cNvPr>
          <p:cNvSpPr>
            <a:spLocks noGrp="1"/>
          </p:cNvSpPr>
          <p:nvPr>
            <p:ph sz="half" idx="1"/>
          </p:nvPr>
        </p:nvSpPr>
        <p:spPr>
          <a:xfrm>
            <a:off x="46839" y="2884929"/>
            <a:ext cx="5939162" cy="3374137"/>
          </a:xfrm>
        </p:spPr>
        <p:txBody>
          <a:bodyPr vert="horz" lIns="91440" tIns="45720" rIns="91440" bIns="45720" rtlCol="0" anchor="ctr">
            <a:noAutofit/>
          </a:bodyPr>
          <a:lstStyle/>
          <a:p>
            <a:r>
              <a:rPr lang="en-US" sz="2400">
                <a:solidFill>
                  <a:srgbClr val="333333"/>
                </a:solidFill>
                <a:ea typeface="+mn-lt"/>
                <a:cs typeface="+mn-lt"/>
              </a:rPr>
              <a:t>Understand the significance of building belonging in communities </a:t>
            </a:r>
            <a:endParaRPr lang="en-US" sz="2400">
              <a:solidFill>
                <a:srgbClr val="000000"/>
              </a:solidFill>
              <a:ea typeface="+mn-lt"/>
              <a:cs typeface="+mn-lt"/>
            </a:endParaRPr>
          </a:p>
          <a:p>
            <a:r>
              <a:rPr lang="en-US" sz="2400">
                <a:solidFill>
                  <a:srgbClr val="333333"/>
                </a:solidFill>
                <a:ea typeface="+mn-lt"/>
                <a:cs typeface="+mn-lt"/>
              </a:rPr>
              <a:t>Equip community members with tools needed to welcome newcomers to their communities</a:t>
            </a:r>
            <a:endParaRPr lang="en-US" sz="2400">
              <a:solidFill>
                <a:srgbClr val="000000"/>
              </a:solidFill>
              <a:ea typeface="+mn-lt"/>
              <a:cs typeface="+mn-lt"/>
            </a:endParaRPr>
          </a:p>
          <a:p>
            <a:r>
              <a:rPr lang="en-US" sz="2400">
                <a:solidFill>
                  <a:srgbClr val="333333"/>
                </a:solidFill>
                <a:ea typeface="+mn-lt"/>
                <a:cs typeface="+mn-lt"/>
              </a:rPr>
              <a:t>Gain insights into how Church World Service facilitates community sponsorship initiatives and how can participate </a:t>
            </a:r>
            <a:endParaRPr lang="en-US" sz="2400">
              <a:solidFill>
                <a:srgbClr val="333333"/>
              </a:solidFill>
              <a:cs typeface="Arial"/>
            </a:endParaRPr>
          </a:p>
          <a:p>
            <a:endParaRPr lang="en-US" sz="2000">
              <a:cs typeface="Arial"/>
            </a:endParaRPr>
          </a:p>
        </p:txBody>
      </p:sp>
      <p:cxnSp>
        <p:nvCxnSpPr>
          <p:cNvPr id="3" name="Straight Connector 2">
            <a:extLst>
              <a:ext uri="{FF2B5EF4-FFF2-40B4-BE49-F238E27FC236}">
                <a16:creationId xmlns:a16="http://schemas.microsoft.com/office/drawing/2014/main" id="{E096AFA7-399F-7DA9-B453-6E67625D6CEF}"/>
              </a:ext>
            </a:extLst>
          </p:cNvPr>
          <p:cNvCxnSpPr>
            <a:cxnSpLocks/>
          </p:cNvCxnSpPr>
          <p:nvPr/>
        </p:nvCxnSpPr>
        <p:spPr>
          <a:xfrm>
            <a:off x="376050" y="1974632"/>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777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E7F2B0-3F9E-6E56-FAC9-7DE3896E4D58}"/>
              </a:ext>
            </a:extLst>
          </p:cNvPr>
          <p:cNvSpPr>
            <a:spLocks noGrp="1"/>
          </p:cNvSpPr>
          <p:nvPr>
            <p:ph type="title"/>
          </p:nvPr>
        </p:nvSpPr>
        <p:spPr>
          <a:xfrm>
            <a:off x="821553" y="3068877"/>
            <a:ext cx="5588838" cy="928114"/>
          </a:xfrm>
        </p:spPr>
        <p:txBody>
          <a:bodyPr>
            <a:noAutofit/>
          </a:bodyPr>
          <a:lstStyle/>
          <a:p>
            <a:r>
              <a:rPr lang="en-US" sz="7200">
                <a:solidFill>
                  <a:srgbClr val="2A2A2A"/>
                </a:solidFill>
              </a:rPr>
              <a:t>Thank you! </a:t>
            </a:r>
          </a:p>
        </p:txBody>
      </p:sp>
      <p:sp>
        <p:nvSpPr>
          <p:cNvPr id="6" name="Text Placeholder 5">
            <a:extLst>
              <a:ext uri="{FF2B5EF4-FFF2-40B4-BE49-F238E27FC236}">
                <a16:creationId xmlns:a16="http://schemas.microsoft.com/office/drawing/2014/main" id="{08F24FC6-5607-5EFF-4534-86FC8C15B1E7}"/>
              </a:ext>
            </a:extLst>
          </p:cNvPr>
          <p:cNvSpPr>
            <a:spLocks noGrp="1"/>
          </p:cNvSpPr>
          <p:nvPr>
            <p:ph type="body" idx="1"/>
          </p:nvPr>
        </p:nvSpPr>
        <p:spPr>
          <a:xfrm>
            <a:off x="1405835" y="4553433"/>
            <a:ext cx="7065723" cy="1500187"/>
          </a:xfrm>
        </p:spPr>
        <p:txBody>
          <a:bodyPr>
            <a:normAutofit/>
          </a:bodyPr>
          <a:lstStyle/>
          <a:p>
            <a:r>
              <a:rPr lang="en-US" sz="2800">
                <a:solidFill>
                  <a:srgbClr val="0079B5"/>
                </a:solidFill>
              </a:rPr>
              <a:t>https://cwsglobal.org/partnerwithCWS</a:t>
            </a:r>
          </a:p>
        </p:txBody>
      </p:sp>
      <p:pic>
        <p:nvPicPr>
          <p:cNvPr id="10" name="Picture 9" descr="A mouse cursor with a light shining on it&#10;&#10;Description automatically generated">
            <a:extLst>
              <a:ext uri="{FF2B5EF4-FFF2-40B4-BE49-F238E27FC236}">
                <a16:creationId xmlns:a16="http://schemas.microsoft.com/office/drawing/2014/main" id="{95D8D9E6-B7AD-9511-DEEC-4DFF1DDCA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22119" y="4530257"/>
            <a:ext cx="583716" cy="437223"/>
          </a:xfrm>
          <a:prstGeom prst="rect">
            <a:avLst/>
          </a:prstGeom>
        </p:spPr>
      </p:pic>
    </p:spTree>
    <p:extLst>
      <p:ext uri="{BB962C8B-B14F-4D97-AF65-F5344CB8AC3E}">
        <p14:creationId xmlns:p14="http://schemas.microsoft.com/office/powerpoint/2010/main" val="3398874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19" descr="A person looking at a phone&#10;&#10;Description automatically generated">
            <a:extLst>
              <a:ext uri="{FF2B5EF4-FFF2-40B4-BE49-F238E27FC236}">
                <a16:creationId xmlns:a16="http://schemas.microsoft.com/office/drawing/2014/main" id="{F73B04E3-0F49-D777-A1ED-FA851B5D783D}"/>
              </a:ext>
            </a:extLst>
          </p:cNvPr>
          <p:cNvPicPr>
            <a:picLocks noGrp="1" noChangeAspect="1"/>
          </p:cNvPicPr>
          <p:nvPr>
            <p:ph sz="half" idx="2"/>
          </p:nvPr>
        </p:nvPicPr>
        <p:blipFill rotWithShape="1">
          <a:blip r:embed="rId2"/>
          <a:srcRect l="8761" r="8761"/>
          <a:stretch/>
        </p:blipFill>
        <p:spPr>
          <a:xfrm>
            <a:off x="6103027" y="10"/>
            <a:ext cx="6088971" cy="6857990"/>
          </a:xfrm>
          <a:prstGeom prst="rect">
            <a:avLst/>
          </a:prstGeom>
        </p:spPr>
      </p:pic>
      <p:sp useBgFill="1">
        <p:nvSpPr>
          <p:cNvPr id="39" name="Rectangle 3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4F0B3D2-933A-B319-3D31-BCA0AB7DCFCC}"/>
              </a:ext>
            </a:extLst>
          </p:cNvPr>
          <p:cNvSpPr>
            <a:spLocks noGrp="1"/>
          </p:cNvSpPr>
          <p:nvPr>
            <p:ph type="title"/>
          </p:nvPr>
        </p:nvSpPr>
        <p:spPr>
          <a:xfrm>
            <a:off x="213130" y="470537"/>
            <a:ext cx="4778387" cy="1628970"/>
          </a:xfrm>
        </p:spPr>
        <p:txBody>
          <a:bodyPr vert="horz" lIns="91440" tIns="45720" rIns="91440" bIns="45720" rtlCol="0" anchor="ctr">
            <a:normAutofit/>
          </a:bodyPr>
          <a:lstStyle/>
          <a:p>
            <a:r>
              <a:rPr lang="en-US">
                <a:solidFill>
                  <a:srgbClr val="2A2A2A"/>
                </a:solidFill>
              </a:rPr>
              <a:t>Building Belonging </a:t>
            </a:r>
          </a:p>
        </p:txBody>
      </p:sp>
      <p:sp>
        <p:nvSpPr>
          <p:cNvPr id="11" name="Content Placeholder 10">
            <a:extLst>
              <a:ext uri="{FF2B5EF4-FFF2-40B4-BE49-F238E27FC236}">
                <a16:creationId xmlns:a16="http://schemas.microsoft.com/office/drawing/2014/main" id="{1FA90173-7E0C-3620-2EDC-2449ECF48A80}"/>
              </a:ext>
            </a:extLst>
          </p:cNvPr>
          <p:cNvSpPr>
            <a:spLocks noGrp="1"/>
          </p:cNvSpPr>
          <p:nvPr>
            <p:ph sz="half" idx="1"/>
          </p:nvPr>
        </p:nvSpPr>
        <p:spPr>
          <a:xfrm>
            <a:off x="46839" y="2884929"/>
            <a:ext cx="5939162" cy="3374137"/>
          </a:xfrm>
        </p:spPr>
        <p:txBody>
          <a:bodyPr vert="horz" lIns="91440" tIns="45720" rIns="91440" bIns="45720" rtlCol="0" anchor="ctr">
            <a:noAutofit/>
          </a:bodyPr>
          <a:lstStyle/>
          <a:p>
            <a:endParaRPr lang="en-US" sz="1600">
              <a:solidFill>
                <a:srgbClr val="333333"/>
              </a:solidFill>
              <a:cs typeface="Arial"/>
            </a:endParaRPr>
          </a:p>
          <a:p>
            <a:endParaRPr lang="en-US" sz="2000">
              <a:cs typeface="Arial"/>
            </a:endParaRPr>
          </a:p>
        </p:txBody>
      </p:sp>
      <p:cxnSp>
        <p:nvCxnSpPr>
          <p:cNvPr id="3" name="Straight Connector 2">
            <a:extLst>
              <a:ext uri="{FF2B5EF4-FFF2-40B4-BE49-F238E27FC236}">
                <a16:creationId xmlns:a16="http://schemas.microsoft.com/office/drawing/2014/main" id="{E096AFA7-399F-7DA9-B453-6E67625D6CEF}"/>
              </a:ext>
            </a:extLst>
          </p:cNvPr>
          <p:cNvCxnSpPr>
            <a:cxnSpLocks/>
          </p:cNvCxnSpPr>
          <p:nvPr/>
        </p:nvCxnSpPr>
        <p:spPr>
          <a:xfrm>
            <a:off x="376050" y="1974632"/>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F7CBA71-1A75-3975-1A12-6D4CE3D23511}"/>
              </a:ext>
            </a:extLst>
          </p:cNvPr>
          <p:cNvSpPr txBox="1"/>
          <p:nvPr/>
        </p:nvSpPr>
        <p:spPr>
          <a:xfrm>
            <a:off x="254000" y="2506869"/>
            <a:ext cx="566530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i="0">
                <a:ea typeface="+mn-lt"/>
                <a:cs typeface="+mn-lt"/>
              </a:rPr>
              <a:t>Social Cohesion and Community Resilience</a:t>
            </a:r>
            <a:endParaRPr lang="en-US" sz="2400">
              <a:cs typeface="Arial"/>
            </a:endParaRPr>
          </a:p>
          <a:p>
            <a:pPr marL="285750" indent="-285750" algn="l">
              <a:buFont typeface="Arial"/>
              <a:buChar char="•"/>
            </a:pPr>
            <a:endParaRPr lang="en-US" sz="2400" b="1">
              <a:latin typeface="Arial"/>
              <a:cs typeface="Arial"/>
            </a:endParaRPr>
          </a:p>
          <a:p>
            <a:pPr marL="285750" indent="-285750">
              <a:buFont typeface="Arial"/>
              <a:buChar char="•"/>
            </a:pPr>
            <a:r>
              <a:rPr lang="en-US" sz="2400">
                <a:ea typeface="+mn-lt"/>
                <a:cs typeface="+mn-lt"/>
              </a:rPr>
              <a:t>Cultural Enrichment and Diversity</a:t>
            </a:r>
          </a:p>
          <a:p>
            <a:pPr marL="285750" indent="-285750">
              <a:buFont typeface="Arial"/>
              <a:buChar char="•"/>
            </a:pPr>
            <a:endParaRPr lang="en-US" sz="2400">
              <a:cs typeface="Arial"/>
            </a:endParaRPr>
          </a:p>
          <a:p>
            <a:pPr marL="285750" indent="-285750">
              <a:buFont typeface="Arial"/>
              <a:buChar char="•"/>
            </a:pPr>
            <a:r>
              <a:rPr lang="en-US" sz="2400">
                <a:ea typeface="+mn-lt"/>
                <a:cs typeface="+mn-lt"/>
              </a:rPr>
              <a:t>Economic and Civic Participation</a:t>
            </a:r>
          </a:p>
          <a:p>
            <a:pPr marL="285750" indent="-285750">
              <a:buFont typeface="Arial"/>
              <a:buChar char="•"/>
            </a:pPr>
            <a:endParaRPr lang="en-US" sz="2400">
              <a:ea typeface="+mn-lt"/>
              <a:cs typeface="+mn-lt"/>
            </a:endParaRPr>
          </a:p>
          <a:p>
            <a:pPr marL="285750" indent="-285750">
              <a:buFont typeface="Arial"/>
              <a:buChar char="•"/>
            </a:pPr>
            <a:r>
              <a:rPr lang="en-US" sz="2400">
                <a:ea typeface="+mn-lt"/>
                <a:cs typeface="+mn-lt"/>
              </a:rPr>
              <a:t>Transformed Communities </a:t>
            </a:r>
          </a:p>
        </p:txBody>
      </p:sp>
    </p:spTree>
    <p:extLst>
      <p:ext uri="{BB962C8B-B14F-4D97-AF65-F5344CB8AC3E}">
        <p14:creationId xmlns:p14="http://schemas.microsoft.com/office/powerpoint/2010/main" val="152417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19" descr="A person looking at a phone&#10;&#10;Description automatically generated">
            <a:extLst>
              <a:ext uri="{FF2B5EF4-FFF2-40B4-BE49-F238E27FC236}">
                <a16:creationId xmlns:a16="http://schemas.microsoft.com/office/drawing/2014/main" id="{F73B04E3-0F49-D777-A1ED-FA851B5D783D}"/>
              </a:ext>
            </a:extLst>
          </p:cNvPr>
          <p:cNvPicPr>
            <a:picLocks noGrp="1" noChangeAspect="1"/>
          </p:cNvPicPr>
          <p:nvPr>
            <p:ph sz="half" idx="2"/>
          </p:nvPr>
        </p:nvPicPr>
        <p:blipFill rotWithShape="1">
          <a:blip r:embed="rId2"/>
          <a:srcRect l="8761" r="8761"/>
          <a:stretch/>
        </p:blipFill>
        <p:spPr>
          <a:xfrm>
            <a:off x="6103027" y="10"/>
            <a:ext cx="6088971" cy="6857990"/>
          </a:xfrm>
          <a:prstGeom prst="rect">
            <a:avLst/>
          </a:prstGeom>
        </p:spPr>
      </p:pic>
      <p:sp useBgFill="1">
        <p:nvSpPr>
          <p:cNvPr id="39" name="Rectangle 38">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B4F0B3D2-933A-B319-3D31-BCA0AB7DCFCC}"/>
              </a:ext>
            </a:extLst>
          </p:cNvPr>
          <p:cNvSpPr>
            <a:spLocks noGrp="1"/>
          </p:cNvSpPr>
          <p:nvPr>
            <p:ph type="title"/>
          </p:nvPr>
        </p:nvSpPr>
        <p:spPr>
          <a:xfrm>
            <a:off x="213130" y="470537"/>
            <a:ext cx="4778387" cy="1628970"/>
          </a:xfrm>
        </p:spPr>
        <p:txBody>
          <a:bodyPr vert="horz" lIns="91440" tIns="45720" rIns="91440" bIns="45720" rtlCol="0" anchor="ctr">
            <a:normAutofit/>
          </a:bodyPr>
          <a:lstStyle/>
          <a:p>
            <a:r>
              <a:rPr lang="en-US">
                <a:solidFill>
                  <a:srgbClr val="2A2A2A"/>
                </a:solidFill>
              </a:rPr>
              <a:t>Role of Sponsors</a:t>
            </a:r>
            <a:endParaRPr lang="en-US">
              <a:solidFill>
                <a:srgbClr val="2A2A2A"/>
              </a:solidFill>
              <a:cs typeface="Arial"/>
            </a:endParaRPr>
          </a:p>
        </p:txBody>
      </p:sp>
      <p:sp>
        <p:nvSpPr>
          <p:cNvPr id="11" name="Content Placeholder 10">
            <a:extLst>
              <a:ext uri="{FF2B5EF4-FFF2-40B4-BE49-F238E27FC236}">
                <a16:creationId xmlns:a16="http://schemas.microsoft.com/office/drawing/2014/main" id="{1FA90173-7E0C-3620-2EDC-2449ECF48A80}"/>
              </a:ext>
            </a:extLst>
          </p:cNvPr>
          <p:cNvSpPr>
            <a:spLocks noGrp="1"/>
          </p:cNvSpPr>
          <p:nvPr>
            <p:ph sz="half" idx="1"/>
          </p:nvPr>
        </p:nvSpPr>
        <p:spPr>
          <a:xfrm>
            <a:off x="46839" y="2884929"/>
            <a:ext cx="5939162" cy="3374137"/>
          </a:xfrm>
        </p:spPr>
        <p:txBody>
          <a:bodyPr vert="horz" lIns="91440" tIns="45720" rIns="91440" bIns="45720" rtlCol="0" anchor="ctr">
            <a:noAutofit/>
          </a:bodyPr>
          <a:lstStyle/>
          <a:p>
            <a:endParaRPr lang="en-US" sz="1600">
              <a:solidFill>
                <a:srgbClr val="333333"/>
              </a:solidFill>
              <a:cs typeface="Arial"/>
            </a:endParaRPr>
          </a:p>
          <a:p>
            <a:endParaRPr lang="en-US" sz="2000">
              <a:cs typeface="Arial"/>
            </a:endParaRPr>
          </a:p>
        </p:txBody>
      </p:sp>
      <p:cxnSp>
        <p:nvCxnSpPr>
          <p:cNvPr id="3" name="Straight Connector 2">
            <a:extLst>
              <a:ext uri="{FF2B5EF4-FFF2-40B4-BE49-F238E27FC236}">
                <a16:creationId xmlns:a16="http://schemas.microsoft.com/office/drawing/2014/main" id="{E096AFA7-399F-7DA9-B453-6E67625D6CEF}"/>
              </a:ext>
            </a:extLst>
          </p:cNvPr>
          <p:cNvCxnSpPr>
            <a:cxnSpLocks/>
          </p:cNvCxnSpPr>
          <p:nvPr/>
        </p:nvCxnSpPr>
        <p:spPr>
          <a:xfrm>
            <a:off x="376050" y="1974632"/>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A blue rectangle with white text&#10;&#10;Description automatically generated">
            <a:extLst>
              <a:ext uri="{FF2B5EF4-FFF2-40B4-BE49-F238E27FC236}">
                <a16:creationId xmlns:a16="http://schemas.microsoft.com/office/drawing/2014/main" id="{E8AABD9F-B357-3509-A91F-9141879053EF}"/>
              </a:ext>
            </a:extLst>
          </p:cNvPr>
          <p:cNvPicPr>
            <a:picLocks noChangeAspect="1"/>
          </p:cNvPicPr>
          <p:nvPr/>
        </p:nvPicPr>
        <p:blipFill>
          <a:blip r:embed="rId3"/>
          <a:stretch>
            <a:fillRect/>
          </a:stretch>
        </p:blipFill>
        <p:spPr>
          <a:xfrm>
            <a:off x="207617" y="3060973"/>
            <a:ext cx="7734852" cy="2834314"/>
          </a:xfrm>
          <a:prstGeom prst="rect">
            <a:avLst/>
          </a:prstGeom>
        </p:spPr>
      </p:pic>
    </p:spTree>
    <p:extLst>
      <p:ext uri="{BB962C8B-B14F-4D97-AF65-F5344CB8AC3E}">
        <p14:creationId xmlns:p14="http://schemas.microsoft.com/office/powerpoint/2010/main" val="163505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6B2016-BE5D-0F3B-AAAE-AB919DF5E03F}"/>
              </a:ext>
            </a:extLst>
          </p:cNvPr>
          <p:cNvSpPr/>
          <p:nvPr/>
        </p:nvSpPr>
        <p:spPr>
          <a:xfrm>
            <a:off x="8856869" y="5510696"/>
            <a:ext cx="3158434" cy="11264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A1F977E-F64A-FCC0-47EF-69B6D2E24D6B}"/>
              </a:ext>
            </a:extLst>
          </p:cNvPr>
          <p:cNvSpPr>
            <a:spLocks noGrp="1"/>
          </p:cNvSpPr>
          <p:nvPr>
            <p:ph type="title"/>
          </p:nvPr>
        </p:nvSpPr>
        <p:spPr>
          <a:xfrm>
            <a:off x="1028700" y="1967266"/>
            <a:ext cx="2628900" cy="2547257"/>
          </a:xfrm>
          <a:noFill/>
        </p:spPr>
        <p:txBody>
          <a:bodyPr anchor="ctr">
            <a:normAutofit/>
          </a:bodyPr>
          <a:lstStyle/>
          <a:p>
            <a:pPr algn="ctr"/>
            <a:endParaRPr lang="en-US" sz="3600">
              <a:solidFill>
                <a:srgbClr val="FFFFFF"/>
              </a:solidFill>
            </a:endParaRPr>
          </a:p>
        </p:txBody>
      </p:sp>
      <p:pic>
        <p:nvPicPr>
          <p:cNvPr id="3" name="Picture 2" descr="A poster of a community framework&#10;&#10;Description automatically generated">
            <a:extLst>
              <a:ext uri="{FF2B5EF4-FFF2-40B4-BE49-F238E27FC236}">
                <a16:creationId xmlns:a16="http://schemas.microsoft.com/office/drawing/2014/main" id="{6A9D780D-F22F-B3E2-B601-753EB6C5A89A}"/>
              </a:ext>
            </a:extLst>
          </p:cNvPr>
          <p:cNvPicPr>
            <a:picLocks noChangeAspect="1"/>
          </p:cNvPicPr>
          <p:nvPr/>
        </p:nvPicPr>
        <p:blipFill>
          <a:blip r:embed="rId2"/>
          <a:stretch>
            <a:fillRect/>
          </a:stretch>
        </p:blipFill>
        <p:spPr>
          <a:xfrm>
            <a:off x="989405" y="73020"/>
            <a:ext cx="10380874" cy="6720675"/>
          </a:xfrm>
          <a:prstGeom prst="rect">
            <a:avLst/>
          </a:prstGeom>
        </p:spPr>
      </p:pic>
    </p:spTree>
    <p:extLst>
      <p:ext uri="{BB962C8B-B14F-4D97-AF65-F5344CB8AC3E}">
        <p14:creationId xmlns:p14="http://schemas.microsoft.com/office/powerpoint/2010/main" val="3607168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11C4-B98A-9485-2F31-B36A477E07E2}"/>
              </a:ext>
            </a:extLst>
          </p:cNvPr>
          <p:cNvSpPr>
            <a:spLocks noGrp="1"/>
          </p:cNvSpPr>
          <p:nvPr>
            <p:ph type="ctrTitle"/>
          </p:nvPr>
        </p:nvSpPr>
        <p:spPr>
          <a:xfrm>
            <a:off x="751488" y="1041400"/>
            <a:ext cx="11440511" cy="2387600"/>
          </a:xfrm>
        </p:spPr>
        <p:txBody>
          <a:bodyPr>
            <a:normAutofit/>
          </a:bodyPr>
          <a:lstStyle/>
          <a:p>
            <a:pPr algn="l"/>
            <a:r>
              <a:rPr lang="en-US" sz="5400" b="1">
                <a:solidFill>
                  <a:srgbClr val="4D4D4D"/>
                </a:solidFill>
              </a:rPr>
              <a:t>Guest Speaker</a:t>
            </a:r>
            <a:endParaRPr lang="en-US" sz="5400" b="1">
              <a:cs typeface="Arial"/>
            </a:endParaRPr>
          </a:p>
        </p:txBody>
      </p:sp>
      <p:sp>
        <p:nvSpPr>
          <p:cNvPr id="3" name="Subtitle 2">
            <a:extLst>
              <a:ext uri="{FF2B5EF4-FFF2-40B4-BE49-F238E27FC236}">
                <a16:creationId xmlns:a16="http://schemas.microsoft.com/office/drawing/2014/main" id="{B340EB55-F500-3C9D-D5BB-F65CF5750505}"/>
              </a:ext>
            </a:extLst>
          </p:cNvPr>
          <p:cNvSpPr>
            <a:spLocks noGrp="1"/>
          </p:cNvSpPr>
          <p:nvPr>
            <p:ph type="subTitle" idx="1"/>
          </p:nvPr>
        </p:nvSpPr>
        <p:spPr>
          <a:xfrm>
            <a:off x="751488" y="3657632"/>
            <a:ext cx="9144000" cy="1655762"/>
          </a:xfrm>
        </p:spPr>
        <p:txBody>
          <a:bodyPr vert="horz" lIns="91440" tIns="45720" rIns="91440" bIns="45720" rtlCol="0" anchor="t">
            <a:normAutofit/>
          </a:bodyPr>
          <a:lstStyle/>
          <a:p>
            <a:pPr algn="l"/>
            <a:r>
              <a:rPr lang="en-US" sz="3600">
                <a:solidFill>
                  <a:srgbClr val="4D4D4D"/>
                </a:solidFill>
                <a:latin typeface="Arial"/>
                <a:cs typeface="Calibri"/>
              </a:rPr>
              <a:t>Abdi Iftin</a:t>
            </a:r>
          </a:p>
          <a:p>
            <a:pPr algn="l"/>
            <a:endParaRPr lang="en-US">
              <a:cs typeface="Arial"/>
            </a:endParaRPr>
          </a:p>
        </p:txBody>
      </p:sp>
      <p:pic>
        <p:nvPicPr>
          <p:cNvPr id="4" name="Picture 3">
            <a:extLst>
              <a:ext uri="{FF2B5EF4-FFF2-40B4-BE49-F238E27FC236}">
                <a16:creationId xmlns:a16="http://schemas.microsoft.com/office/drawing/2014/main" id="{DDD03DCE-64A9-AD4E-A253-524856A34A73}"/>
              </a:ext>
            </a:extLst>
          </p:cNvPr>
          <p:cNvPicPr>
            <a:picLocks noChangeAspect="1"/>
          </p:cNvPicPr>
          <p:nvPr/>
        </p:nvPicPr>
        <p:blipFill>
          <a:blip r:embed="rId2"/>
          <a:stretch>
            <a:fillRect/>
          </a:stretch>
        </p:blipFill>
        <p:spPr>
          <a:xfrm>
            <a:off x="7225998" y="1045029"/>
            <a:ext cx="3086100" cy="4114800"/>
          </a:xfrm>
          <a:prstGeom prst="rect">
            <a:avLst/>
          </a:prstGeom>
        </p:spPr>
      </p:pic>
    </p:spTree>
    <p:extLst>
      <p:ext uri="{BB962C8B-B14F-4D97-AF65-F5344CB8AC3E}">
        <p14:creationId xmlns:p14="http://schemas.microsoft.com/office/powerpoint/2010/main" val="1346641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7271A-5B8E-84C2-37B4-E4BC8E93CC86}"/>
              </a:ext>
            </a:extLst>
          </p:cNvPr>
          <p:cNvSpPr>
            <a:spLocks noGrp="1"/>
          </p:cNvSpPr>
          <p:nvPr>
            <p:ph type="title"/>
          </p:nvPr>
        </p:nvSpPr>
        <p:spPr>
          <a:xfrm>
            <a:off x="338879" y="674044"/>
            <a:ext cx="10515600" cy="841591"/>
          </a:xfrm>
        </p:spPr>
        <p:txBody>
          <a:bodyPr anchor="t">
            <a:normAutofit/>
          </a:bodyPr>
          <a:lstStyle/>
          <a:p>
            <a:r>
              <a:rPr lang="en-US"/>
              <a:t>Co-sponsorship</a:t>
            </a:r>
            <a:endParaRPr lang="en-US">
              <a:cs typeface="Arial"/>
            </a:endParaRPr>
          </a:p>
        </p:txBody>
      </p:sp>
      <p:cxnSp>
        <p:nvCxnSpPr>
          <p:cNvPr id="4" name="Straight Connector 3">
            <a:extLst>
              <a:ext uri="{FF2B5EF4-FFF2-40B4-BE49-F238E27FC236}">
                <a16:creationId xmlns:a16="http://schemas.microsoft.com/office/drawing/2014/main" id="{D4933A07-6E7E-33EE-ED64-09542A809140}"/>
              </a:ext>
            </a:extLst>
          </p:cNvPr>
          <p:cNvCxnSpPr>
            <a:cxnSpLocks/>
          </p:cNvCxnSpPr>
          <p:nvPr/>
        </p:nvCxnSpPr>
        <p:spPr>
          <a:xfrm>
            <a:off x="540806" y="1737794"/>
            <a:ext cx="5117850" cy="43132"/>
          </a:xfrm>
          <a:prstGeom prst="line">
            <a:avLst/>
          </a:prstGeom>
          <a:ln w="190500" cap="rnd">
            <a:solidFill>
              <a:srgbClr val="0079B5"/>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BC230FB-3041-AA42-EF60-033181909C61}"/>
              </a:ext>
            </a:extLst>
          </p:cNvPr>
          <p:cNvSpPr txBox="1"/>
          <p:nvPr/>
        </p:nvSpPr>
        <p:spPr>
          <a:xfrm>
            <a:off x="219094" y="2030514"/>
            <a:ext cx="5766989" cy="4755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600"/>
              </a:spcAft>
              <a:buFont typeface="Arial,Sans-Serif"/>
              <a:buChar char="•"/>
            </a:pPr>
            <a:r>
              <a:rPr lang="en-US" sz="2400">
                <a:cs typeface="Arial"/>
              </a:rPr>
              <a:t>CWS services nearly 40 offices, all have ways to be involved with new arrivals</a:t>
            </a:r>
          </a:p>
          <a:p>
            <a:pPr marL="457200" indent="-457200">
              <a:spcAft>
                <a:spcPts val="600"/>
              </a:spcAft>
              <a:buFont typeface="Arial,Sans-Serif"/>
              <a:buChar char="•"/>
            </a:pPr>
            <a:r>
              <a:rPr lang="en-US" sz="2400">
                <a:cs typeface="Arial"/>
              </a:rPr>
              <a:t>Most offices support Co-sponsorship models: 5+ adults partnered with a new arrival for their first 90 days to complete specific services</a:t>
            </a:r>
          </a:p>
          <a:p>
            <a:pPr marL="457200" indent="-457200">
              <a:spcAft>
                <a:spcPts val="600"/>
              </a:spcAft>
              <a:buFont typeface="Arial,Sans-Serif"/>
              <a:buChar char="•"/>
            </a:pPr>
            <a:r>
              <a:rPr lang="en-US" sz="2400">
                <a:cs typeface="Arial"/>
              </a:rPr>
              <a:t>CS groups receive support from local office</a:t>
            </a:r>
          </a:p>
          <a:p>
            <a:pPr marL="457200" indent="-457200">
              <a:spcAft>
                <a:spcPts val="600"/>
              </a:spcAft>
              <a:buFont typeface="Arial,Sans-Serif"/>
              <a:buChar char="•"/>
            </a:pPr>
            <a:r>
              <a:rPr lang="en-US" sz="2400">
                <a:cs typeface="Arial"/>
              </a:rPr>
              <a:t>Volunteering opportunities and donation needs outside of core services </a:t>
            </a:r>
            <a:endParaRPr lang="en-US"/>
          </a:p>
        </p:txBody>
      </p:sp>
      <p:pic>
        <p:nvPicPr>
          <p:cNvPr id="6" name="Picture 5" descr="A map of the united states&#10;&#10;Description automatically generated">
            <a:extLst>
              <a:ext uri="{FF2B5EF4-FFF2-40B4-BE49-F238E27FC236}">
                <a16:creationId xmlns:a16="http://schemas.microsoft.com/office/drawing/2014/main" id="{32301F17-40D4-E837-6C1A-DB90D1999F54}"/>
              </a:ext>
            </a:extLst>
          </p:cNvPr>
          <p:cNvPicPr>
            <a:picLocks noChangeAspect="1"/>
          </p:cNvPicPr>
          <p:nvPr/>
        </p:nvPicPr>
        <p:blipFill>
          <a:blip r:embed="rId2"/>
          <a:stretch>
            <a:fillRect/>
          </a:stretch>
        </p:blipFill>
        <p:spPr>
          <a:xfrm>
            <a:off x="5988458" y="1433887"/>
            <a:ext cx="5858042" cy="3655273"/>
          </a:xfrm>
          <a:prstGeom prst="rect">
            <a:avLst/>
          </a:prstGeom>
        </p:spPr>
      </p:pic>
    </p:spTree>
    <p:extLst>
      <p:ext uri="{BB962C8B-B14F-4D97-AF65-F5344CB8AC3E}">
        <p14:creationId xmlns:p14="http://schemas.microsoft.com/office/powerpoint/2010/main" val="159011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ff5e74c-9595-405e-9679-3c266c3bdc4c">
      <UserInfo>
        <DisplayName>Lindsey Guerrero</DisplayName>
        <AccountId>2955</AccountId>
        <AccountType/>
      </UserInfo>
      <UserInfo>
        <DisplayName>Sophia Martin</DisplayName>
        <AccountId>3607</AccountId>
        <AccountType/>
      </UserInfo>
    </SharedWithUsers>
    <lcf76f155ced4ddcb4097134ff3c332f xmlns="5be63592-1e8c-4470-84fa-88b990ebca68">
      <Terms xmlns="http://schemas.microsoft.com/office/infopath/2007/PartnerControls"/>
    </lcf76f155ced4ddcb4097134ff3c332f>
    <TaxCatchAll xmlns="5bebcfbb-f0dd-4cb1-a04d-2f85a915263a" xsi:nil="true"/>
    <TargetAudience xmlns="5be63592-1e8c-4470-84fa-88b990ebca68" xsi:nil="true"/>
    <LessonNumber xmlns="5be63592-1e8c-4470-84fa-88b990ebca68" xsi:nil="true"/>
    <Senttooffice_x003f_ xmlns="5be63592-1e8c-4470-84fa-88b990ebca68">true</Senttooffic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9BA31316E16D46B724890E46D13D72" ma:contentTypeVersion="22" ma:contentTypeDescription="Create a new document." ma:contentTypeScope="" ma:versionID="05587f68021317e5f8faf3be7a9ae4d7">
  <xsd:schema xmlns:xsd="http://www.w3.org/2001/XMLSchema" xmlns:xs="http://www.w3.org/2001/XMLSchema" xmlns:p="http://schemas.microsoft.com/office/2006/metadata/properties" xmlns:ns2="5be63592-1e8c-4470-84fa-88b990ebca68" xmlns:ns3="8ff5e74c-9595-405e-9679-3c266c3bdc4c" xmlns:ns4="5bebcfbb-f0dd-4cb1-a04d-2f85a915263a" targetNamespace="http://schemas.microsoft.com/office/2006/metadata/properties" ma:root="true" ma:fieldsID="b409acb2adfc2d6be2fb29899ace4471" ns2:_="" ns3:_="" ns4:_="">
    <xsd:import namespace="5be63592-1e8c-4470-84fa-88b990ebca68"/>
    <xsd:import namespace="8ff5e74c-9595-405e-9679-3c266c3bdc4c"/>
    <xsd:import namespace="5bebcfbb-f0dd-4cb1-a04d-2f85a91526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essonNumber" minOccurs="0"/>
                <xsd:element ref="ns2:MediaServiceLocation" minOccurs="0"/>
                <xsd:element ref="ns2:lcf76f155ced4ddcb4097134ff3c332f" minOccurs="0"/>
                <xsd:element ref="ns4:TaxCatchAll" minOccurs="0"/>
                <xsd:element ref="ns2:TargetAudience" minOccurs="0"/>
                <xsd:element ref="ns2:MediaServiceObjectDetectorVersions" minOccurs="0"/>
                <xsd:element ref="ns2:Senttooffice_x003f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e63592-1e8c-4470-84fa-88b990ebc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essonNumber" ma:index="20" nillable="true" ma:displayName="1" ma:format="Dropdown" ma:internalName="LessonNumber" ma:percentage="FALSE">
      <xsd:simpleType>
        <xsd:restriction base="dms:Number"/>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dec5bad-9f26-4bfd-990f-9b59f6a46093" ma:termSetId="09814cd3-568e-fe90-9814-8d621ff8fb84" ma:anchorId="fba54fb3-c3e1-fe81-a776-ca4b69148c4d" ma:open="true" ma:isKeyword="false">
      <xsd:complexType>
        <xsd:sequence>
          <xsd:element ref="pc:Terms" minOccurs="0" maxOccurs="1"/>
        </xsd:sequence>
      </xsd:complexType>
    </xsd:element>
    <xsd:element name="TargetAudience" ma:index="25" nillable="true" ma:displayName="Target Audience" ma:format="Dropdown" ma:internalName="TargetAudience">
      <xsd:simpleType>
        <xsd:restriction base="dms:Choice">
          <xsd:enumeration value="CWS HQ"/>
          <xsd:enumeration value="Affiliates"/>
          <xsd:enumeration value="Choice 3"/>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Senttooffice_x003f_" ma:index="27" ma:displayName="Sent to office?" ma:default="1" ma:format="Dropdown" ma:internalName="Senttooffice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ff5e74c-9595-405e-9679-3c266c3bdc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bebcfbb-f0dd-4cb1-a04d-2f85a915263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562a1894-8e58-47cc-88f8-f5a48fd9dccf}" ma:internalName="TaxCatchAll" ma:showField="CatchAllData" ma:web="8ff5e74c-9595-405e-9679-3c266c3bdc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EA2BA1-B3EF-4F0D-8E1F-35933C9F8350}">
  <ds:schemaRefs>
    <ds:schemaRef ds:uri="088b7253-0a8c-40a9-880e-ba9c1071c663"/>
    <ds:schemaRef ds:uri="4f9cef64-b715-4ca9-84ed-472feec4490b"/>
    <ds:schemaRef ds:uri="5be63592-1e8c-4470-84fa-88b990ebca68"/>
    <ds:schemaRef ds:uri="5bebcfbb-f0dd-4cb1-a04d-2f85a915263a"/>
    <ds:schemaRef ds:uri="8ff5e74c-9595-405e-9679-3c266c3bdc4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0826177-4B5A-4D88-99B9-89582D0BB487}">
  <ds:schemaRefs>
    <ds:schemaRef ds:uri="5be63592-1e8c-4470-84fa-88b990ebca68"/>
    <ds:schemaRef ds:uri="5bebcfbb-f0dd-4cb1-a04d-2f85a915263a"/>
    <ds:schemaRef ds:uri="8ff5e74c-9595-405e-9679-3c266c3bdc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F1757C-80FA-4E67-830D-8DB039E1E1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40</Slides>
  <Notes>4</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Cultivating Communities:</vt:lpstr>
      <vt:lpstr>Objectives</vt:lpstr>
      <vt:lpstr>Building Belonging </vt:lpstr>
      <vt:lpstr>Role of Sponsors</vt:lpstr>
      <vt:lpstr>PowerPoint Presentation</vt:lpstr>
      <vt:lpstr>Guest Speaker</vt:lpstr>
      <vt:lpstr>Co-sponsorship</vt:lpstr>
      <vt:lpstr>CWS Sponsorship Tools</vt:lpstr>
      <vt:lpstr>Neighbor Network</vt:lpstr>
      <vt:lpstr>Neighbor Network</vt:lpstr>
      <vt:lpstr>Neighbor Network Tools </vt:lpstr>
      <vt:lpstr>Join the Network of Neighbors!  </vt:lpstr>
      <vt:lpstr>Remote Placement Community Partners</vt:lpstr>
      <vt:lpstr>Remote Placement Community Partner Tools</vt:lpstr>
      <vt:lpstr>Remote Placement Community Partner Tools</vt:lpstr>
      <vt:lpstr>Refugee Welcome Collective</vt:lpstr>
      <vt:lpstr>WHO WE ARE  The Refugee Welcome Collective (RWC) is a Community Sponsorship (CS) Technical Assistance (TA) provider.  We aim to improve outcomes for refugees resettled through the U.S. Refugee Admissions Program by building capacity and expanding community sponsorship. </vt:lpstr>
      <vt:lpstr>WHAT WE DO  In-depth Training Programs​ Technical Assistance ​ Tools and Resources ​ Knowledge Sharing for sponsors, community sponsorship staff, refugees, volunteers, community, and institutional partners across nine national resettlement agencies and their affiliated organizations. </vt:lpstr>
      <vt:lpstr>HOW WE DO IT  We work closely with national and local resettlement agencies, sponsors, volunteers, and refugees paired with sponsors through our Collective to identify needs, develop tools, resources, and set priority areas.  </vt:lpstr>
      <vt:lpstr>OUR COLLECTIVE MEMBERS  Collective members are community sponsorship experts from national and local resettlement agencies located across the United States.   We have 19 members and are growing. Local members are from Ann Arbor, MI; Denver, CO; Kansas City, MO; Knoxville, TN; New Bern, NC; Northeast Kansas; Oakland, CA; Pittsburgh, PA; Raleigh, NC; and San Jose, CA. </vt:lpstr>
      <vt:lpstr>WHY WE DO IT  Because refugee and community sponsor partnerships make strong and vibrant communities that benefit us all. Our Collective connects a nation of dedicated sponsors, capable newcomers, and knowledgeable resettlement staff facilitating an effective structure through which communities thrive.   </vt:lpstr>
      <vt:lpstr>Community Sponsorship Essentials </vt:lpstr>
      <vt:lpstr>PowerPoint Presentation</vt:lpstr>
      <vt:lpstr>PowerPoint Presentation</vt:lpstr>
      <vt:lpstr>PowerPoint Presentation</vt:lpstr>
      <vt:lpstr>Knowledge Sharing</vt:lpstr>
      <vt:lpstr>PowerPoint Presentation</vt:lpstr>
      <vt:lpstr>Technical Assistance</vt:lpstr>
      <vt:lpstr>PowerPoint Presentation</vt:lpstr>
      <vt:lpstr>PowerPoint Presentation</vt:lpstr>
      <vt:lpstr>PowerPoint Presentation</vt:lpstr>
      <vt:lpstr>PowerPoint Presentation</vt:lpstr>
      <vt:lpstr>WelcomeWorks Features</vt:lpstr>
      <vt:lpstr>WelcomeWorks Features Cont.</vt:lpstr>
      <vt:lpstr>PowerPoint Presentation</vt:lpstr>
      <vt:lpstr>Action Steps </vt:lpstr>
      <vt:lpstr>Please provide feedback!</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Laura Curkendall</dc:creator>
  <cp:revision>1</cp:revision>
  <dcterms:created xsi:type="dcterms:W3CDTF">2020-03-10T21:30:10Z</dcterms:created>
  <dcterms:modified xsi:type="dcterms:W3CDTF">2023-12-13T19:00:43Z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0x010100CB9BA31316E16D46B724890E46D13D72</vt:lpwstr>
  </property>
  <property fmtid="{D5CDD505-2E9C-101B-9397-08002B2CF9AE}" pid="3" name="MediaServiceImageTags">
    <vt:lpwstr/>
  </property>
</Properties>
</file>